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8" r:id="rId2"/>
    <p:sldId id="262" r:id="rId3"/>
    <p:sldId id="257" r:id="rId4"/>
    <p:sldId id="269" r:id="rId5"/>
    <p:sldId id="258" r:id="rId6"/>
    <p:sldId id="268" r:id="rId7"/>
    <p:sldId id="279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FFFF"/>
    <a:srgbClr val="B7DB45"/>
    <a:srgbClr val="2880C8"/>
    <a:srgbClr val="9EDF35"/>
    <a:srgbClr val="CDDD3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78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7564B-FF36-4309-B5ED-18A7EBB784EC}" type="datetimeFigureOut">
              <a:rPr lang="ru-RU" smtClean="0"/>
              <a:pPr/>
              <a:t>28.11.2014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3F09A1-75AD-4341-9222-87AD0A63B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20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3F09A1-75AD-4341-9222-87AD0A63BCB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7754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EA5F-DC8E-45AE-A6F3-DAE11AC57E01}" type="datetimeFigureOut">
              <a:rPr lang="ru-RU" smtClean="0"/>
              <a:pPr/>
              <a:t>28.11.2014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2B5C-D2D6-4822-9C16-79BF229829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25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EA5F-DC8E-45AE-A6F3-DAE11AC57E01}" type="datetimeFigureOut">
              <a:rPr lang="ru-RU" smtClean="0"/>
              <a:pPr/>
              <a:t>28.11.2014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2B5C-D2D6-4822-9C16-79BF229829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25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EA5F-DC8E-45AE-A6F3-DAE11AC57E01}" type="datetimeFigureOut">
              <a:rPr lang="ru-RU" smtClean="0"/>
              <a:pPr/>
              <a:t>28.11.2014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2B5C-D2D6-4822-9C16-79BF229829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25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EA5F-DC8E-45AE-A6F3-DAE11AC57E01}" type="datetimeFigureOut">
              <a:rPr lang="ru-RU" smtClean="0"/>
              <a:pPr/>
              <a:t>28.11.2014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2B5C-D2D6-4822-9C16-79BF229829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25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EA5F-DC8E-45AE-A6F3-DAE11AC57E01}" type="datetimeFigureOut">
              <a:rPr lang="ru-RU" smtClean="0"/>
              <a:pPr/>
              <a:t>28.11.2014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2B5C-D2D6-4822-9C16-79BF229829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25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EA5F-DC8E-45AE-A6F3-DAE11AC57E01}" type="datetimeFigureOut">
              <a:rPr lang="ru-RU" smtClean="0"/>
              <a:pPr/>
              <a:t>28.11.2014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2B5C-D2D6-4822-9C16-79BF229829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25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EA5F-DC8E-45AE-A6F3-DAE11AC57E01}" type="datetimeFigureOut">
              <a:rPr lang="ru-RU" smtClean="0"/>
              <a:pPr/>
              <a:t>28.11.2014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2B5C-D2D6-4822-9C16-79BF229829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25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EA5F-DC8E-45AE-A6F3-DAE11AC57E01}" type="datetimeFigureOut">
              <a:rPr lang="ru-RU" smtClean="0"/>
              <a:pPr/>
              <a:t>28.11.2014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2B5C-D2D6-4822-9C16-79BF229829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25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EA5F-DC8E-45AE-A6F3-DAE11AC57E01}" type="datetimeFigureOut">
              <a:rPr lang="ru-RU" smtClean="0"/>
              <a:pPr/>
              <a:t>28.11.2014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2B5C-D2D6-4822-9C16-79BF229829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25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EA5F-DC8E-45AE-A6F3-DAE11AC57E01}" type="datetimeFigureOut">
              <a:rPr lang="ru-RU" smtClean="0"/>
              <a:pPr/>
              <a:t>28.11.2014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2B5C-D2D6-4822-9C16-79BF229829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25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EA5F-DC8E-45AE-A6F3-DAE11AC57E01}" type="datetimeFigureOut">
              <a:rPr lang="ru-RU" smtClean="0"/>
              <a:pPr/>
              <a:t>28.11.2014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2B5C-D2D6-4822-9C16-79BF229829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25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2EA5F-DC8E-45AE-A6F3-DAE11AC57E01}" type="datetimeFigureOut">
              <a:rPr lang="ru-RU" smtClean="0"/>
              <a:pPr/>
              <a:t>28.11.2014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72B5C-D2D6-4822-9C16-79BF229829D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3250" advClick="0" advTm="4000">
        <p:fade/>
      </p:transition>
    </mc:Choice>
    <mc:Fallback>
      <p:transition spd="slow" advClick="0" advTm="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90;&#1080;&#1084;&#1091;&#1088;\Videos\&#1052;&#1086;&#1081;%20&#1092;&#1080;&#1083;&#1100;&#1084;%2018.mov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:\АНЖЕЛА\КАРТИНКИ\ОБОИ_фотосток\фото_НЕБО\s1_64983_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620"/>
          <a:stretch/>
        </p:blipFill>
        <p:spPr bwMode="auto">
          <a:xfrm>
            <a:off x="0" y="-55690"/>
            <a:ext cx="9143998" cy="69136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4008" y="908720"/>
            <a:ext cx="4248472" cy="4968552"/>
          </a:xfrm>
        </p:spPr>
        <p:txBody>
          <a:bodyPr>
            <a:normAutofit/>
          </a:bodyPr>
          <a:lstStyle/>
          <a:p>
            <a:r>
              <a:rPr lang="en-GB" b="1" i="1" dirty="0" smtClean="0">
                <a:solidFill>
                  <a:srgbClr val="FF0000"/>
                </a:solidFill>
              </a:rPr>
              <a:t>ДЕНЬ      МАТЕРИ</a:t>
            </a:r>
            <a:br>
              <a:rPr lang="en-GB" b="1" i="1" dirty="0" smtClean="0">
                <a:solidFill>
                  <a:srgbClr val="FF0000"/>
                </a:solidFill>
              </a:rPr>
            </a:br>
            <a:r>
              <a:rPr lang="en-GB" b="1" i="1" dirty="0" smtClean="0">
                <a:solidFill>
                  <a:srgbClr val="FF0000"/>
                </a:solidFill>
              </a:rPr>
              <a:t/>
            </a:r>
            <a:br>
              <a:rPr lang="en-GB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Праздничный концерт</a:t>
            </a:r>
            <a:r>
              <a:rPr lang="en-GB" b="1" i="1" dirty="0" smtClean="0"/>
              <a:t/>
            </a:r>
            <a:br>
              <a:rPr lang="en-GB" b="1" i="1" dirty="0" smtClean="0"/>
            </a:br>
            <a:endParaRPr lang="ru-RU" dirty="0"/>
          </a:p>
        </p:txBody>
      </p:sp>
      <p:pic>
        <p:nvPicPr>
          <p:cNvPr id="102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4451403" cy="61206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:\АНЖЕЛА\КАРТИНКИ\ОБОИ_фотосток\фото_НЕБО\003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6670" y="-3200"/>
            <a:ext cx="9160670" cy="6861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:\АНЖЕЛА\КАРТИНКИ\КЛИПАРТ\клипарт_МАМА_ребенок\мама с ребенком_гламурные изображения\e397b49ec09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296" r="10987"/>
          <a:stretch/>
        </p:blipFill>
        <p:spPr bwMode="auto">
          <a:xfrm>
            <a:off x="2195736" y="0"/>
            <a:ext cx="5529597" cy="6858000"/>
          </a:xfrm>
          <a:prstGeom prst="round1Rect">
            <a:avLst>
              <a:gd name="adj" fmla="val 35729"/>
            </a:avLst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44933"/>
            <a:ext cx="921702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ru-RU" sz="80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r>
              <a:rPr lang="ru-RU" sz="8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</a:p>
          <a:p>
            <a:r>
              <a:rPr lang="ru-RU" sz="8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8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А. Рыбников _Встреча (тема из кф Звёздный мальчик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>
                  <p14:trim end="58288.25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692" y="6597588"/>
            <a:ext cx="260412" cy="2604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flipH="1">
            <a:off x="6732240" y="6525344"/>
            <a:ext cx="2411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n w="50800"/>
                <a:solidFill>
                  <a:schemeClr val="bg1">
                    <a:shade val="50000"/>
                  </a:schemeClr>
                </a:solidFill>
              </a:rPr>
              <a:t>www.best4school.ru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92461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250" advClick="0" advTm="4000">
        <p:fad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numSld="18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G:\АНЖЕЛА\КАРТИНКИ\ФОНЫ\ФОН_вектор_цветочный\laba.ws_Art_Flowers_ 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732240" y="6525344"/>
            <a:ext cx="2411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n w="50800"/>
                <a:solidFill>
                  <a:schemeClr val="bg1">
                    <a:shade val="50000"/>
                  </a:schemeClr>
                </a:solidFill>
              </a:rPr>
              <a:t>www.best4school.ru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6" name="Мой фильм 18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39552" y="260648"/>
            <a:ext cx="8512946" cy="6336704"/>
          </a:xfrm>
          <a:prstGeom prst="rect">
            <a:avLst/>
          </a:prstGeom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:\АНЖЕЛА\КАРТИНКИ\ОБОИ_фотосток\фото_НЕБО\HJ1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841" y="-47048"/>
            <a:ext cx="9403841" cy="6905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flipH="1">
            <a:off x="6732240" y="6525344"/>
            <a:ext cx="2411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n w="50800"/>
                <a:solidFill>
                  <a:schemeClr val="bg1">
                    <a:shade val="50000"/>
                  </a:schemeClr>
                </a:solidFill>
              </a:rPr>
              <a:t>www.best4school.ru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0370"/>
          <a:stretch>
            <a:fillRect/>
          </a:stretch>
        </p:blipFill>
        <p:spPr bwMode="auto">
          <a:xfrm>
            <a:off x="179512" y="0"/>
            <a:ext cx="7592410" cy="6829203"/>
          </a:xfrm>
          <a:prstGeom prst="roundRect">
            <a:avLst>
              <a:gd name="adj" fmla="val 38912"/>
            </a:avLst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  <p:extLst>
      <p:ext uri="{BB962C8B-B14F-4D97-AF65-F5344CB8AC3E}">
        <p14:creationId xmlns="" xmlns:p14="http://schemas.microsoft.com/office/powerpoint/2010/main" val="20505552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250" advClick="0" advTm="4000">
        <p:fad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G:\АНЖЕЛА\КАРТИНКИ\ФОНЫ\ФОН_вектор_цветочный\laba.ws_Art_Flowers_ 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03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732240" y="6525344"/>
            <a:ext cx="2411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n w="50800"/>
                <a:solidFill>
                  <a:schemeClr val="bg1">
                    <a:shade val="50000"/>
                  </a:schemeClr>
                </a:solidFill>
              </a:rPr>
              <a:t>www.best4school.ru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6" name="Picture 3" descr="I:\АНЖЕЛА\КАРТИНКИ\КЛИПАРТ\клипарт_МАМА_ребенок\мама_логотипы\1235y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45" y="-256097"/>
            <a:ext cx="6823231" cy="7429513"/>
          </a:xfrm>
          <a:prstGeom prst="roundRect">
            <a:avLst>
              <a:gd name="adj" fmla="val 45582"/>
            </a:avLst>
          </a:prstGeom>
          <a:noFill/>
          <a:effectLst>
            <a:softEdge rad="635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:\АНЖЕЛА\КАРТИНКИ\ОБОИ_фотосток\фото_НЕБО\HJ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91" r="2615"/>
          <a:stretch/>
        </p:blipFill>
        <p:spPr bwMode="auto">
          <a:xfrm>
            <a:off x="0" y="4060"/>
            <a:ext cx="9144000" cy="68539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60232" y="6525344"/>
            <a:ext cx="2483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n w="50800"/>
                <a:solidFill>
                  <a:schemeClr val="bg1">
                    <a:shade val="50000"/>
                  </a:schemeClr>
                </a:solidFill>
              </a:rPr>
              <a:t>www.best4school.ru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5" name="Picture 2" descr="I:\АНЖЕЛА\КАРТИНКИ\ОБОИ_фотосток\фото_МАМА_семья\happy_mom_photo\happy_mom (15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21" r="3338"/>
          <a:stretch/>
        </p:blipFill>
        <p:spPr bwMode="auto">
          <a:xfrm>
            <a:off x="-304336" y="-243408"/>
            <a:ext cx="10060911" cy="7564355"/>
          </a:xfrm>
          <a:prstGeom prst="roundRect">
            <a:avLst>
              <a:gd name="adj" fmla="val 43267"/>
            </a:avLst>
          </a:prstGeom>
          <a:noFill/>
          <a:effectLst>
            <a:softEdge rad="635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95460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250" advClick="0" advTm="4000">
        <p:fad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:\АНЖЕЛА\КАРТИНКИ\ФОНЫ\ФОН_вектор_цветочный\ФОН_цветочный_рисунки2\10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642"/>
          <a:stretch/>
        </p:blipFill>
        <p:spPr bwMode="auto">
          <a:xfrm>
            <a:off x="0" y="0"/>
            <a:ext cx="9144000" cy="69017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:\АНЖЕЛА\КАРТИНКИ\ОБОИ_фотосток\фото_СЕРДЦЕ\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3999" cy="68935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-243408"/>
            <a:ext cx="8208912" cy="71711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1500" b="1" cap="none" spc="50" dirty="0" smtClean="0">
                <a:ln w="57150">
                  <a:solidFill>
                    <a:srgbClr val="FFFF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СПАСИБО,</a:t>
            </a:r>
          </a:p>
          <a:p>
            <a:pPr algn="ctr"/>
            <a:endParaRPr lang="ru-RU" sz="11500" b="1" spc="50" dirty="0">
              <a:ln w="57150">
                <a:solidFill>
                  <a:srgbClr val="FFFF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11500" b="1" cap="none" spc="50" dirty="0" smtClean="0">
              <a:ln w="57150">
                <a:solidFill>
                  <a:srgbClr val="FFFF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11500" b="1" spc="50" dirty="0" smtClean="0">
                <a:ln w="57150">
                  <a:solidFill>
                    <a:srgbClr val="FFFF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МАМА…</a:t>
            </a:r>
            <a:endParaRPr lang="ru-RU" sz="11500" b="1" cap="none" spc="50" dirty="0">
              <a:ln w="57150">
                <a:solidFill>
                  <a:srgbClr val="FFFF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32240" y="6534617"/>
            <a:ext cx="2411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n w="50800"/>
                <a:solidFill>
                  <a:schemeClr val="bg1">
                    <a:shade val="50000"/>
                  </a:schemeClr>
                </a:solidFill>
              </a:rPr>
              <a:t>www.best4school.ru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36714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25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15</Words>
  <Application>Microsoft Office PowerPoint</Application>
  <PresentationFormat>Экран (4:3)</PresentationFormat>
  <Paragraphs>15</Paragraphs>
  <Slides>7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ДЕНЬ      МАТЕРИ  Праздничный концерт 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Анжела</dc:creator>
  <cp:lastModifiedBy>тимур</cp:lastModifiedBy>
  <cp:revision>52</cp:revision>
  <dcterms:created xsi:type="dcterms:W3CDTF">2010-11-23T15:11:36Z</dcterms:created>
  <dcterms:modified xsi:type="dcterms:W3CDTF">2014-11-28T10:36:30Z</dcterms:modified>
</cp:coreProperties>
</file>