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81" r:id="rId16"/>
    <p:sldId id="275" r:id="rId17"/>
    <p:sldId id="271" r:id="rId18"/>
    <p:sldId id="272" r:id="rId19"/>
    <p:sldId id="273" r:id="rId20"/>
    <p:sldId id="280" r:id="rId21"/>
    <p:sldId id="274" r:id="rId22"/>
    <p:sldId id="279" r:id="rId23"/>
    <p:sldId id="278" r:id="rId24"/>
    <p:sldId id="277" r:id="rId25"/>
    <p:sldId id="283" r:id="rId26"/>
    <p:sldId id="276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00FF"/>
    <a:srgbClr val="00133A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2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0218143081872483E-2"/>
          <c:y val="0.15272728310437303"/>
          <c:w val="0.84589805401793161"/>
          <c:h val="0.7988220407458037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rgbClr val="0000FF"/>
            </a:solidFill>
            <a:ln w="12687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95925423115214E-2"/>
                  <c:y val="-2.3611933675755134E-2"/>
                </c:manualLayout>
              </c:layout>
              <c:showVal val="1"/>
            </c:dLbl>
            <c:dLbl>
              <c:idx val="1"/>
              <c:layout>
                <c:manualLayout>
                  <c:x val="1.0668238611734385E-2"/>
                  <c:y val="-1.8262927660358495E-2"/>
                </c:manualLayout>
              </c:layout>
              <c:showVal val="1"/>
            </c:dLbl>
            <c:dLbl>
              <c:idx val="2"/>
              <c:layout>
                <c:manualLayout>
                  <c:x val="1.0515864736508661E-2"/>
                  <c:y val="-1.483764290229251E-2"/>
                </c:manualLayout>
              </c:layout>
              <c:showVal val="1"/>
            </c:dLbl>
            <c:dLbl>
              <c:idx val="3"/>
              <c:layout>
                <c:manualLayout>
                  <c:x val="1.3872262791107561E-2"/>
                  <c:y val="-2.0186648917689152E-2"/>
                </c:manualLayout>
              </c:layout>
              <c:showVal val="1"/>
            </c:dLbl>
            <c:spPr>
              <a:noFill/>
              <a:ln w="25373">
                <a:noFill/>
              </a:ln>
            </c:spPr>
            <c:txPr>
              <a:bodyPr/>
              <a:lstStyle/>
              <a:p>
                <a:pPr>
                  <a:defRPr sz="799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нрав.качества</c:v>
                </c:pt>
                <c:pt idx="1">
                  <c:v>нрав.развитие</c:v>
                </c:pt>
                <c:pt idx="2">
                  <c:v>нрав.критерии</c:v>
                </c:pt>
                <c:pt idx="3">
                  <c:v>чувства и моральное переживание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0.58000000000000063</c:v>
                </c:pt>
                <c:pt idx="1">
                  <c:v>0.60000000000000064</c:v>
                </c:pt>
                <c:pt idx="2">
                  <c:v>0.6400000000000039</c:v>
                </c:pt>
                <c:pt idx="3">
                  <c:v>0.62000000000000344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FF00"/>
            </a:solidFill>
            <a:ln w="12687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2229246752504923E-2"/>
                  <c:y val="-2.7694834796368202E-2"/>
                </c:manualLayout>
              </c:layout>
              <c:spPr>
                <a:noFill/>
                <a:ln w="25373">
                  <a:noFill/>
                </a:ln>
              </c:spPr>
              <c:txPr>
                <a:bodyPr/>
                <a:lstStyle/>
                <a:p>
                  <a:pPr>
                    <a:defRPr sz="799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6813714982542206E-2"/>
                  <c:y val="-2.309661053133908E-2"/>
                </c:manualLayout>
              </c:layout>
              <c:showVal val="1"/>
            </c:dLbl>
            <c:dLbl>
              <c:idx val="2"/>
              <c:layout>
                <c:manualLayout>
                  <c:x val="2.1398183212579441E-2"/>
                  <c:y val="-2.4269550038302577E-2"/>
                </c:manualLayout>
              </c:layout>
              <c:showVal val="1"/>
            </c:dLbl>
            <c:dLbl>
              <c:idx val="3"/>
              <c:layout>
                <c:manualLayout>
                  <c:x val="2.3000195302266012E-2"/>
                  <c:y val="-2.4058471160004591E-2"/>
                </c:manualLayout>
              </c:layout>
              <c:showVal val="1"/>
            </c:dLbl>
            <c:spPr>
              <a:noFill/>
              <a:ln w="25373">
                <a:noFill/>
              </a:ln>
            </c:spPr>
            <c:txPr>
              <a:bodyPr/>
              <a:lstStyle/>
              <a:p>
                <a:pPr>
                  <a:defRPr sz="799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нрав.качества</c:v>
                </c:pt>
                <c:pt idx="1">
                  <c:v>нрав.развитие</c:v>
                </c:pt>
                <c:pt idx="2">
                  <c:v>нрав.критерии</c:v>
                </c:pt>
                <c:pt idx="3">
                  <c:v>чувства и моральное переживание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0.32000000000000195</c:v>
                </c:pt>
                <c:pt idx="1">
                  <c:v>0.31000000000000172</c:v>
                </c:pt>
                <c:pt idx="2">
                  <c:v>0.36000000000000032</c:v>
                </c:pt>
                <c:pt idx="3">
                  <c:v>0.32000000000000195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  <a:ln w="12687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030454768471595E-2"/>
                  <c:y val="-1.0170264602092211E-2"/>
                </c:manualLayout>
              </c:layout>
              <c:showVal val="1"/>
            </c:dLbl>
            <c:dLbl>
              <c:idx val="1"/>
              <c:layout>
                <c:manualLayout>
                  <c:x val="1.8551705084051563E-2"/>
                  <c:y val="-1.2844767609790381E-2"/>
                </c:manualLayout>
              </c:layout>
              <c:showVal val="1"/>
            </c:dLbl>
            <c:dLbl>
              <c:idx val="2"/>
              <c:layout>
                <c:manualLayout>
                  <c:x val="1.6644945243913731E-2"/>
                  <c:y val="-1.1460749224528981E-2"/>
                </c:manualLayout>
              </c:layout>
              <c:showVal val="1"/>
            </c:dLbl>
            <c:dLbl>
              <c:idx val="3"/>
              <c:layout>
                <c:manualLayout>
                  <c:x val="2.000134329851264E-2"/>
                  <c:y val="-2.0868276632885048E-2"/>
                </c:manualLayout>
              </c:layout>
              <c:showVal val="1"/>
            </c:dLbl>
            <c:spPr>
              <a:noFill/>
              <a:ln w="25373">
                <a:noFill/>
              </a:ln>
            </c:spPr>
            <c:txPr>
              <a:bodyPr/>
              <a:lstStyle/>
              <a:p>
                <a:pPr>
                  <a:defRPr sz="799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нрав.качества</c:v>
                </c:pt>
                <c:pt idx="1">
                  <c:v>нрав.развитие</c:v>
                </c:pt>
                <c:pt idx="2">
                  <c:v>нрав.критерии</c:v>
                </c:pt>
                <c:pt idx="3">
                  <c:v>чувства и моральное переживание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0.1</c:v>
                </c:pt>
                <c:pt idx="1">
                  <c:v>9.0000000000000066E-2</c:v>
                </c:pt>
                <c:pt idx="2">
                  <c:v>0</c:v>
                </c:pt>
                <c:pt idx="3">
                  <c:v>6.0000000000000366E-2</c:v>
                </c:pt>
              </c:numCache>
            </c:numRef>
          </c:val>
        </c:ser>
        <c:gapDepth val="0"/>
        <c:shape val="box"/>
        <c:axId val="155948544"/>
        <c:axId val="155950080"/>
        <c:axId val="0"/>
      </c:bar3DChart>
      <c:catAx>
        <c:axId val="155948544"/>
        <c:scaling>
          <c:orientation val="minMax"/>
        </c:scaling>
        <c:axPos val="b"/>
        <c:majorGridlines/>
        <c:numFmt formatCode="General" sourceLinked="1"/>
        <c:tickLblPos val="low"/>
        <c:spPr>
          <a:ln w="31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99" b="0" i="0" u="none" strike="noStrike" baseline="-2500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5950080"/>
        <c:crosses val="autoZero"/>
        <c:auto val="1"/>
        <c:lblAlgn val="ctr"/>
        <c:lblOffset val="100"/>
        <c:tickLblSkip val="1"/>
        <c:tickMarkSkip val="1"/>
      </c:catAx>
      <c:valAx>
        <c:axId val="155950080"/>
        <c:scaling>
          <c:orientation val="minMax"/>
        </c:scaling>
        <c:axPos val="l"/>
        <c:majorGridlines>
          <c:spPr>
            <a:ln w="3172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99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5948544"/>
        <c:crosses val="autoZero"/>
        <c:crossBetween val="between"/>
      </c:valAx>
      <c:spPr>
        <a:noFill/>
        <a:ln w="25373">
          <a:noFill/>
        </a:ln>
      </c:spPr>
    </c:plotArea>
    <c:legend>
      <c:legendPos val="t"/>
      <c:layout>
        <c:manualLayout>
          <c:xMode val="edge"/>
          <c:yMode val="edge"/>
          <c:x val="0.26315789473684231"/>
          <c:y val="1.090909090909091E-2"/>
          <c:w val="0.58152485341719984"/>
          <c:h val="9.4545454545456167E-2"/>
        </c:manualLayout>
      </c:layout>
      <c:spPr>
        <a:noFill/>
        <a:ln w="3172">
          <a:solidFill>
            <a:srgbClr val="000000"/>
          </a:solidFill>
          <a:prstDash val="solid"/>
        </a:ln>
      </c:spPr>
      <c:txPr>
        <a:bodyPr/>
        <a:lstStyle/>
        <a:p>
          <a:pPr>
            <a:defRPr sz="100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9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399498284409618"/>
          <c:y val="3.2041782939150602E-2"/>
          <c:w val="0.87482660036512272"/>
          <c:h val="0.809773766678943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rgbClr val="2A0BE5"/>
            </a:solidFill>
          </c:spPr>
          <c:dLbls>
            <c:showVal val="1"/>
          </c:dLbls>
          <c:cat>
            <c:strRef>
              <c:f>Лист1!$A$2:$A$5</c:f>
              <c:strCache>
                <c:ptCount val="1"/>
                <c:pt idx="0">
                  <c:v>сентябрь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0.62000000000000222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</c:v>
                </c:pt>
              </c:strCache>
            </c:strRef>
          </c:tx>
          <c:spPr>
            <a:solidFill>
              <a:srgbClr val="02AE23"/>
            </a:solidFill>
          </c:spPr>
          <c:dLbls>
            <c:showVal val="1"/>
          </c:dLbls>
          <c:cat>
            <c:strRef>
              <c:f>Лист1!$A$2:$A$5</c:f>
              <c:strCache>
                <c:ptCount val="1"/>
                <c:pt idx="0">
                  <c:v>сентябрь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0.33000000000000146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Лист1!$A$2:$A$5</c:f>
              <c:strCache>
                <c:ptCount val="1"/>
                <c:pt idx="0">
                  <c:v>сентябрь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0.05</c:v>
                </c:pt>
              </c:numCache>
            </c:numRef>
          </c:val>
        </c:ser>
        <c:dLbls>
          <c:showVal val="1"/>
        </c:dLbls>
        <c:gapWidth val="75"/>
        <c:axId val="155889664"/>
        <c:axId val="155891200"/>
      </c:barChart>
      <c:catAx>
        <c:axId val="155889664"/>
        <c:scaling>
          <c:orientation val="minMax"/>
        </c:scaling>
        <c:axPos val="b"/>
        <c:numFmt formatCode="General" sourceLinked="1"/>
        <c:majorTickMark val="none"/>
        <c:tickLblPos val="nextTo"/>
        <c:crossAx val="155891200"/>
        <c:crosses val="autoZero"/>
        <c:auto val="1"/>
        <c:lblAlgn val="ctr"/>
        <c:lblOffset val="100"/>
      </c:catAx>
      <c:valAx>
        <c:axId val="15589120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55889664"/>
        <c:crosses val="autoZero"/>
        <c:crossBetween val="between"/>
      </c:valAx>
    </c:plotArea>
    <c:plotVisOnly val="1"/>
    <c:dispBlanksAs val="gap"/>
  </c:chart>
  <c:spPr>
    <a:noFill/>
    <a:effectLst>
      <a:glow rad="127000">
        <a:schemeClr val="bg2"/>
      </a:glow>
    </a:effectLst>
  </c:spPr>
  <c:externalData r:id="rId1"/>
</c:chartSpace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7" Type="http://schemas.openxmlformats.org/officeDocument/2006/relationships/slide" Target="../slides/slide15.xml"/><Relationship Id="rId2" Type="http://schemas.openxmlformats.org/officeDocument/2006/relationships/slide" Target="../slides/slide22.xml"/><Relationship Id="rId1" Type="http://schemas.openxmlformats.org/officeDocument/2006/relationships/slide" Target="../slides/slide17.xml"/><Relationship Id="rId6" Type="http://schemas.openxmlformats.org/officeDocument/2006/relationships/slide" Target="../slides/slide25.xml"/><Relationship Id="rId5" Type="http://schemas.openxmlformats.org/officeDocument/2006/relationships/slide" Target="../slides/slide16.xml"/><Relationship Id="rId4" Type="http://schemas.openxmlformats.org/officeDocument/2006/relationships/slide" Target="../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8B2CCA-E0EF-4E5C-8C9E-5F073885B818}" type="doc">
      <dgm:prSet loTypeId="urn:microsoft.com/office/officeart/2005/8/layout/default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542C9AE-5CF5-4483-9C35-91CA7A2912C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pPr algn="ctr"/>
          <a:r>
            <a:rPr lang="ru-RU" sz="2400" b="1" u="sng" smtClean="0">
              <a:latin typeface="Times New Roman" pitchFamily="18" charset="0"/>
              <a:cs typeface="Times New Roman" pitchFamily="18" charset="0"/>
            </a:rPr>
            <a:t>Правовая основа патриотического воспитания </a:t>
          </a:r>
          <a:endParaRPr lang="ru-RU" sz="2400" b="1" u="sng" dirty="0">
            <a:latin typeface="Times New Roman" pitchFamily="18" charset="0"/>
            <a:cs typeface="Times New Roman" pitchFamily="18" charset="0"/>
          </a:endParaRPr>
        </a:p>
      </dgm:t>
    </dgm:pt>
    <dgm:pt modelId="{91134A9A-EBD2-49F1-B228-CA0B8EA42B14}" type="parTrans" cxnId="{D35F963A-5A49-445D-BCDF-EA6FAE08B8B4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D6A2D12D-327F-415E-BD23-94A061D35473}" type="sibTrans" cxnId="{D35F963A-5A49-445D-BCDF-EA6FAE08B8B4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E6174201-684A-46BA-9189-32B1FB6380A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Конституция РФ;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10EF187-272E-4396-BF9C-DF4A2F8E2154}" type="parTrans" cxnId="{6180502B-ECDF-4A6A-904F-42BAF9BFF88F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40771B8A-CC7D-415F-A535-9965CA42363C}" type="sibTrans" cxnId="{6180502B-ECDF-4A6A-904F-42BAF9BFF88F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CEAB328-C453-48AC-8E5D-1DDCDD5DDD6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Федеральный закон РФ "Об образовании"</a:t>
          </a: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C80A96A-6CCB-42B3-8DBC-D13445725E7A}" type="parTrans" cxnId="{395A16E8-1273-4FD6-A0CC-A7A6DCC5B6D9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63A1F1C8-FFE4-4CC6-9A00-9ED77A17FD14}" type="sibTrans" cxnId="{395A16E8-1273-4FD6-A0CC-A7A6DCC5B6D9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1B0EEF5-08F7-4CEC-A819-866A02CCB63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Федеральный проект «Патриотическое воспитание граждан Российской Федерации» с 2021 по 2024 годы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28EF046-E9CD-45F8-9099-20E0BCF07EA2}" type="parTrans" cxnId="{EB6EEFE4-89AE-4EE4-8272-EF599F1525D0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82DB28E4-822D-4102-B0A7-1E7889E03FFB}" type="sibTrans" cxnId="{EB6EEFE4-89AE-4EE4-8272-EF599F1525D0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51634864-A02B-4527-B323-8F0556C7ECE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ФГОС ДО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F36CDBC-8329-43BB-94E9-9B5E64CD7D20}" type="parTrans" cxnId="{1604EB8F-50C1-44D3-97A0-C8811FCDE676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73628BF7-00CB-4E5B-9CA6-BC76D95B708D}" type="sibTrans" cxnId="{1604EB8F-50C1-44D3-97A0-C8811FCDE676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3788E42F-4C9B-40F7-AACF-360B9F0E701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Концепция патриотического воспитания граждан Российской Федерации (одобрена на заседании Правительственной комиссии по социальным вопросам военнослужащих, граждан, уволенных с военной службы, и членов их семей (прокол № 2 (12)‑П4 от 21.05.2003))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E2C53FE-3D38-487C-9E0E-CE578CEAA7F5}" type="parTrans" cxnId="{FD03D5F4-861D-42D9-9CAA-FF7E7C729790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FF469C34-BEC2-4660-9297-AA7314D1015B}" type="sibTrans" cxnId="{FD03D5F4-861D-42D9-9CAA-FF7E7C729790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DBDCAF10-F6B3-4732-A3BF-DFC5854223FC}" type="pres">
      <dgm:prSet presAssocID="{0B8B2CCA-E0EF-4E5C-8C9E-5F073885B8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C6D22B-1DE7-447A-8102-016A2833CC37}" type="pres">
      <dgm:prSet presAssocID="{0542C9AE-5CF5-4483-9C35-91CA7A2912CC}" presName="node" presStyleLbl="node1" presStyleIdx="0" presStyleCnt="1" custScaleY="132681" custLinFactNeighborY="-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6EEFE4-89AE-4EE4-8272-EF599F1525D0}" srcId="{E6174201-684A-46BA-9189-32B1FB6380A2}" destId="{11B0EEF5-08F7-4CEC-A819-866A02CCB63A}" srcOrd="1" destOrd="0" parTransId="{B28EF046-E9CD-45F8-9099-20E0BCF07EA2}" sibTransId="{82DB28E4-822D-4102-B0A7-1E7889E03FFB}"/>
    <dgm:cxn modelId="{EE9C6987-31FD-4E21-9CBB-C0446D411C86}" type="presOf" srcId="{51634864-A02B-4527-B323-8F0556C7ECE8}" destId="{B1C6D22B-1DE7-447A-8102-016A2833CC37}" srcOrd="0" destOrd="4" presId="urn:microsoft.com/office/officeart/2005/8/layout/default"/>
    <dgm:cxn modelId="{395A16E8-1273-4FD6-A0CC-A7A6DCC5B6D9}" srcId="{E6174201-684A-46BA-9189-32B1FB6380A2}" destId="{1CEAB328-C453-48AC-8E5D-1DDCDD5DDD6B}" srcOrd="0" destOrd="0" parTransId="{BC80A96A-6CCB-42B3-8DBC-D13445725E7A}" sibTransId="{63A1F1C8-FFE4-4CC6-9A00-9ED77A17FD14}"/>
    <dgm:cxn modelId="{EDF48810-F975-4885-ABD6-986B509859A7}" type="presOf" srcId="{0542C9AE-5CF5-4483-9C35-91CA7A2912CC}" destId="{B1C6D22B-1DE7-447A-8102-016A2833CC37}" srcOrd="0" destOrd="0" presId="urn:microsoft.com/office/officeart/2005/8/layout/default"/>
    <dgm:cxn modelId="{1604EB8F-50C1-44D3-97A0-C8811FCDE676}" srcId="{0542C9AE-5CF5-4483-9C35-91CA7A2912CC}" destId="{51634864-A02B-4527-B323-8F0556C7ECE8}" srcOrd="1" destOrd="0" parTransId="{5F36CDBC-8329-43BB-94E9-9B5E64CD7D20}" sibTransId="{73628BF7-00CB-4E5B-9CA6-BC76D95B708D}"/>
    <dgm:cxn modelId="{6180502B-ECDF-4A6A-904F-42BAF9BFF88F}" srcId="{0542C9AE-5CF5-4483-9C35-91CA7A2912CC}" destId="{E6174201-684A-46BA-9189-32B1FB6380A2}" srcOrd="0" destOrd="0" parTransId="{210EF187-272E-4396-BF9C-DF4A2F8E2154}" sibTransId="{40771B8A-CC7D-415F-A535-9965CA42363C}"/>
    <dgm:cxn modelId="{54710260-1518-4D5A-8164-44A11E007944}" type="presOf" srcId="{1CEAB328-C453-48AC-8E5D-1DDCDD5DDD6B}" destId="{B1C6D22B-1DE7-447A-8102-016A2833CC37}" srcOrd="0" destOrd="2" presId="urn:microsoft.com/office/officeart/2005/8/layout/default"/>
    <dgm:cxn modelId="{B69D181C-D600-4B21-B411-B743F5D24A46}" type="presOf" srcId="{0B8B2CCA-E0EF-4E5C-8C9E-5F073885B818}" destId="{DBDCAF10-F6B3-4732-A3BF-DFC5854223FC}" srcOrd="0" destOrd="0" presId="urn:microsoft.com/office/officeart/2005/8/layout/default"/>
    <dgm:cxn modelId="{DCAABECC-59F6-4E45-A3C7-3E5CD8AFC2DD}" type="presOf" srcId="{11B0EEF5-08F7-4CEC-A819-866A02CCB63A}" destId="{B1C6D22B-1DE7-447A-8102-016A2833CC37}" srcOrd="0" destOrd="3" presId="urn:microsoft.com/office/officeart/2005/8/layout/default"/>
    <dgm:cxn modelId="{B0F3F108-D56F-48F1-887F-04F9534EAB39}" type="presOf" srcId="{3788E42F-4C9B-40F7-AACF-360B9F0E7013}" destId="{B1C6D22B-1DE7-447A-8102-016A2833CC37}" srcOrd="0" destOrd="5" presId="urn:microsoft.com/office/officeart/2005/8/layout/default"/>
    <dgm:cxn modelId="{FD03D5F4-861D-42D9-9CAA-FF7E7C729790}" srcId="{51634864-A02B-4527-B323-8F0556C7ECE8}" destId="{3788E42F-4C9B-40F7-AACF-360B9F0E7013}" srcOrd="0" destOrd="0" parTransId="{AE2C53FE-3D38-487C-9E0E-CE578CEAA7F5}" sibTransId="{FF469C34-BEC2-4660-9297-AA7314D1015B}"/>
    <dgm:cxn modelId="{80589D6B-16EC-406A-A3B3-62E96B6F0EB6}" type="presOf" srcId="{E6174201-684A-46BA-9189-32B1FB6380A2}" destId="{B1C6D22B-1DE7-447A-8102-016A2833CC37}" srcOrd="0" destOrd="1" presId="urn:microsoft.com/office/officeart/2005/8/layout/default"/>
    <dgm:cxn modelId="{D35F963A-5A49-445D-BCDF-EA6FAE08B8B4}" srcId="{0B8B2CCA-E0EF-4E5C-8C9E-5F073885B818}" destId="{0542C9AE-5CF5-4483-9C35-91CA7A2912CC}" srcOrd="0" destOrd="0" parTransId="{91134A9A-EBD2-49F1-B228-CA0B8EA42B14}" sibTransId="{D6A2D12D-327F-415E-BD23-94A061D35473}"/>
    <dgm:cxn modelId="{A3E65500-07B9-4521-8F36-F15088244284}" type="presParOf" srcId="{DBDCAF10-F6B3-4732-A3BF-DFC5854223FC}" destId="{B1C6D22B-1DE7-447A-8102-016A2833CC37}" srcOrd="0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37280D-92AC-4947-976B-FFA960CE3FCC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5F9E9F7-E770-4F53-94B4-A5B8460A207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Название проекта: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«Приобщение детей старшего дошкольного возраста  к истокам русской народной культуре средствами фольклора»</a:t>
          </a:r>
          <a:endParaRPr lang="ru-RU" sz="1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4E7703-31EF-4888-BC49-5C5CB9E6D7DA}" type="parTrans" cxnId="{4D54CC8A-D341-4F06-9E1C-1CD9E12107D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156E9F-A38C-4DD5-AE74-0C64806DA9C5}" type="sibTrans" cxnId="{4D54CC8A-D341-4F06-9E1C-1CD9E12107D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7D85D5-4CC4-47EB-80AB-836BD193B39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Тип проекта: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5E98B3-E2B8-4CCF-81C3-17CE2494BE29}" type="parTrans" cxnId="{6B979AA4-B416-4507-8593-A46CA4424BD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C83EEE-6BDB-487A-A7CF-236503631477}" type="sibTrans" cxnId="{6B979AA4-B416-4507-8593-A46CA4424BD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B35CB2-94E3-421C-955D-17256960B90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составу участников: групповой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CDC1B9-F465-4CF1-81DF-D6DB2B77D6E1}" type="parTrans" cxnId="{0B448351-7F0D-431A-B6D4-3834B90E92F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36D132-2280-4AC2-96AB-EB2AC3AC955B}" type="sibTrans" cxnId="{0B448351-7F0D-431A-B6D4-3834B90E92F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FF9DDA-99FB-4886-BEFF-B85B2E6244A2}">
      <dgm:prSet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содержанию: интегративный;</a:t>
          </a:r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7F53B3-3BCC-4E0E-B1F3-C856B91CD24C}" type="parTrans" cxnId="{8FDF8156-BE3B-4564-84D3-A8FF4D42A7F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73EBE8-96C6-4A8B-A90E-997AE7316E30}" type="sibTrans" cxnId="{8FDF8156-BE3B-4564-84D3-A8FF4D42A7F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06AE6B-FF53-4512-810E-1F5EC40327CE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продолжительности: долгосрочный (до 7 месяцев);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C5A30D-C4C7-4501-BA67-BEA27F161C89}" type="parTrans" cxnId="{CF1F9E05-E064-4A6B-914A-A6C76C129E1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0C96EC-A319-4F01-9E9A-E173F311EF40}" type="sibTrans" cxnId="{CF1F9E05-E064-4A6B-914A-A6C76C129E1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E360F9-1641-4CCB-9A5A-79BC48825D17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 проекта: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CC3D5F-06C1-4D18-AC25-4E9988B8606B}" type="parTrans" cxnId="{DD63DCCA-0184-4C0F-AA3B-64D7D161E09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7A5F16-C401-4C5A-90E5-A129EC7AFF49}" type="sibTrans" cxnId="{DD63DCCA-0184-4C0F-AA3B-64D7D161E09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BCB2D5-952E-4815-B250-A7A20143BF9E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Участники проекта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старшего возраста, педагоги, музыкальный руководитель, родители, этнографический центр «Русская изба» в Ново-Переделкино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E81D74-5857-4663-8E36-94A66EEEC104}" type="parTrans" cxnId="{9F1B66BC-6528-4D2F-8B79-B724D593B94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6E4828-96A0-4308-8432-667AC69270B7}" type="sibTrans" cxnId="{9F1B66BC-6528-4D2F-8B79-B724D593B94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385AAF-32B7-412D-B356-597017A715B7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познавательно-творческий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91503C-E41D-442F-9D74-F51385E719DB}" type="parTrans" cxnId="{9A89E5DF-3911-46A5-B8B6-7D5E72D96BB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9A04F7-C240-4286-BB14-0368414299A1}" type="sibTrans" cxnId="{9A89E5DF-3911-46A5-B8B6-7D5E72D96BB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C6D5F0-9D25-4EF7-A103-69708BCC028F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реализации: 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14.09.2021-31.03.2022г.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ED57A1-3C32-4AA5-B829-8FDC8C56D5D6}" type="parTrans" cxnId="{ECA085A0-92CA-4F40-9C58-97EFDCADCA5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7BCCEF-200E-4652-BC66-2CB6A1DA8311}" type="sibTrans" cxnId="{ECA085A0-92CA-4F40-9C58-97EFDCADCA5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446A15-8F9E-43EB-9CA9-BC0FF639A833}" type="pres">
      <dgm:prSet presAssocID="{AE37280D-92AC-4947-976B-FFA960CE3F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EEC1C0-D8DC-480C-A773-15C36301763F}" type="pres">
      <dgm:prSet presAssocID="{21C6D5F0-9D25-4EF7-A103-69708BCC028F}" presName="boxAndChildren" presStyleCnt="0"/>
      <dgm:spPr/>
    </dgm:pt>
    <dgm:pt modelId="{A84BFDDB-3884-47FA-AC21-E4A1695F3070}" type="pres">
      <dgm:prSet presAssocID="{21C6D5F0-9D25-4EF7-A103-69708BCC028F}" presName="parentTextBox" presStyleLbl="node1" presStyleIdx="0" presStyleCnt="5"/>
      <dgm:spPr/>
      <dgm:t>
        <a:bodyPr/>
        <a:lstStyle/>
        <a:p>
          <a:endParaRPr lang="ru-RU"/>
        </a:p>
      </dgm:t>
    </dgm:pt>
    <dgm:pt modelId="{9C14B26B-682A-453A-9558-B959E8DB5630}" type="pres">
      <dgm:prSet presAssocID="{106E4828-96A0-4308-8432-667AC69270B7}" presName="sp" presStyleCnt="0"/>
      <dgm:spPr/>
    </dgm:pt>
    <dgm:pt modelId="{77542927-2361-4CA7-9B3C-EFFEA3B8B87E}" type="pres">
      <dgm:prSet presAssocID="{EFBCB2D5-952E-4815-B250-A7A20143BF9E}" presName="arrowAndChildren" presStyleCnt="0"/>
      <dgm:spPr/>
    </dgm:pt>
    <dgm:pt modelId="{7CA0CBB9-D985-466A-A653-F4BA33661078}" type="pres">
      <dgm:prSet presAssocID="{EFBCB2D5-952E-4815-B250-A7A20143BF9E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35F99937-B33F-4EFE-A686-71D7583209A3}" type="pres">
      <dgm:prSet presAssocID="{137A5F16-C401-4C5A-90E5-A129EC7AFF49}" presName="sp" presStyleCnt="0"/>
      <dgm:spPr/>
    </dgm:pt>
    <dgm:pt modelId="{33AE1758-9C37-405B-BD9B-CA9F27D73172}" type="pres">
      <dgm:prSet presAssocID="{18E360F9-1641-4CCB-9A5A-79BC48825D17}" presName="arrowAndChildren" presStyleCnt="0"/>
      <dgm:spPr/>
    </dgm:pt>
    <dgm:pt modelId="{4A78AA64-599D-4DBE-8AD8-8921E831E5D4}" type="pres">
      <dgm:prSet presAssocID="{18E360F9-1641-4CCB-9A5A-79BC48825D17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2E13E813-86C4-4CF8-8650-41F250228D3C}" type="pres">
      <dgm:prSet presAssocID="{18E360F9-1641-4CCB-9A5A-79BC48825D17}" presName="arrow" presStyleLbl="node1" presStyleIdx="2" presStyleCnt="5"/>
      <dgm:spPr/>
      <dgm:t>
        <a:bodyPr/>
        <a:lstStyle/>
        <a:p>
          <a:endParaRPr lang="ru-RU"/>
        </a:p>
      </dgm:t>
    </dgm:pt>
    <dgm:pt modelId="{AC3749A9-33CB-4611-A01C-8D5BA287E68E}" type="pres">
      <dgm:prSet presAssocID="{18E360F9-1641-4CCB-9A5A-79BC48825D17}" presName="descendantArrow" presStyleCnt="0"/>
      <dgm:spPr/>
    </dgm:pt>
    <dgm:pt modelId="{8C4E8F68-D328-4F28-94FA-13A0F7190913}" type="pres">
      <dgm:prSet presAssocID="{3C385AAF-32B7-412D-B356-597017A715B7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70EB2-7A83-4A57-A6A5-3426F10222AE}" type="pres">
      <dgm:prSet presAssocID="{E7C83EEE-6BDB-487A-A7CF-236503631477}" presName="sp" presStyleCnt="0"/>
      <dgm:spPr/>
    </dgm:pt>
    <dgm:pt modelId="{3DE52FF8-71A5-4E5F-99B6-5D0C994549E2}" type="pres">
      <dgm:prSet presAssocID="{087D85D5-4CC4-47EB-80AB-836BD193B391}" presName="arrowAndChildren" presStyleCnt="0"/>
      <dgm:spPr/>
    </dgm:pt>
    <dgm:pt modelId="{6E001930-E56F-4BFB-9D71-AFA0CDC29888}" type="pres">
      <dgm:prSet presAssocID="{087D85D5-4CC4-47EB-80AB-836BD193B391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37AC96CE-0B76-4E92-995C-B47BE1136D5E}" type="pres">
      <dgm:prSet presAssocID="{087D85D5-4CC4-47EB-80AB-836BD193B391}" presName="arrow" presStyleLbl="node1" presStyleIdx="3" presStyleCnt="5"/>
      <dgm:spPr/>
      <dgm:t>
        <a:bodyPr/>
        <a:lstStyle/>
        <a:p>
          <a:endParaRPr lang="ru-RU"/>
        </a:p>
      </dgm:t>
    </dgm:pt>
    <dgm:pt modelId="{FA9C73CC-72AD-4D21-8394-434E881724C3}" type="pres">
      <dgm:prSet presAssocID="{087D85D5-4CC4-47EB-80AB-836BD193B391}" presName="descendantArrow" presStyleCnt="0"/>
      <dgm:spPr/>
    </dgm:pt>
    <dgm:pt modelId="{60CD981A-C8BF-4DA5-8E8F-1491C84EF69A}" type="pres">
      <dgm:prSet presAssocID="{FBB35CB2-94E3-421C-955D-17256960B903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99A4D-A250-495D-A8D1-4028690C1890}" type="pres">
      <dgm:prSet presAssocID="{8AFF9DDA-99FB-4886-BEFF-B85B2E6244A2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91E70-80B9-41CE-BF46-485B1AC773CD}" type="pres">
      <dgm:prSet presAssocID="{9C06AE6B-FF53-4512-810E-1F5EC40327CE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C7958-B145-41EA-904D-51AF2AF7FAA1}" type="pres">
      <dgm:prSet presAssocID="{AA156E9F-A38C-4DD5-AE74-0C64806DA9C5}" presName="sp" presStyleCnt="0"/>
      <dgm:spPr/>
    </dgm:pt>
    <dgm:pt modelId="{B2CAC610-CF02-4AB7-BDCA-39FDED650238}" type="pres">
      <dgm:prSet presAssocID="{95F9E9F7-E770-4F53-94B4-A5B8460A207E}" presName="arrowAndChildren" presStyleCnt="0"/>
      <dgm:spPr/>
    </dgm:pt>
    <dgm:pt modelId="{A7679F39-1E35-4B40-B262-9B548B3ED2C3}" type="pres">
      <dgm:prSet presAssocID="{95F9E9F7-E770-4F53-94B4-A5B8460A207E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502FEA26-9AF3-4309-8028-03D32DAE8FDD}" type="presOf" srcId="{18E360F9-1641-4CCB-9A5A-79BC48825D17}" destId="{2E13E813-86C4-4CF8-8650-41F250228D3C}" srcOrd="1" destOrd="0" presId="urn:microsoft.com/office/officeart/2005/8/layout/process4"/>
    <dgm:cxn modelId="{9F1B66BC-6528-4D2F-8B79-B724D593B942}" srcId="{AE37280D-92AC-4947-976B-FFA960CE3FCC}" destId="{EFBCB2D5-952E-4815-B250-A7A20143BF9E}" srcOrd="3" destOrd="0" parTransId="{BDE81D74-5857-4663-8E36-94A66EEEC104}" sibTransId="{106E4828-96A0-4308-8432-667AC69270B7}"/>
    <dgm:cxn modelId="{4C2F1FE7-A861-4AEA-8DB0-DB9CA2A6450C}" type="presOf" srcId="{8AFF9DDA-99FB-4886-BEFF-B85B2E6244A2}" destId="{0FB99A4D-A250-495D-A8D1-4028690C1890}" srcOrd="0" destOrd="0" presId="urn:microsoft.com/office/officeart/2005/8/layout/process4"/>
    <dgm:cxn modelId="{6B979AA4-B416-4507-8593-A46CA4424BD8}" srcId="{AE37280D-92AC-4947-976B-FFA960CE3FCC}" destId="{087D85D5-4CC4-47EB-80AB-836BD193B391}" srcOrd="1" destOrd="0" parTransId="{F75E98B3-E2B8-4CCF-81C3-17CE2494BE29}" sibTransId="{E7C83EEE-6BDB-487A-A7CF-236503631477}"/>
    <dgm:cxn modelId="{DD63DCCA-0184-4C0F-AA3B-64D7D161E09E}" srcId="{AE37280D-92AC-4947-976B-FFA960CE3FCC}" destId="{18E360F9-1641-4CCB-9A5A-79BC48825D17}" srcOrd="2" destOrd="0" parTransId="{AACC3D5F-06C1-4D18-AC25-4E9988B8606B}" sibTransId="{137A5F16-C401-4C5A-90E5-A129EC7AFF49}"/>
    <dgm:cxn modelId="{5EC6A584-F20E-4DC4-A4D4-66A03698F024}" type="presOf" srcId="{FBB35CB2-94E3-421C-955D-17256960B903}" destId="{60CD981A-C8BF-4DA5-8E8F-1491C84EF69A}" srcOrd="0" destOrd="0" presId="urn:microsoft.com/office/officeart/2005/8/layout/process4"/>
    <dgm:cxn modelId="{0B448351-7F0D-431A-B6D4-3834B90E92F6}" srcId="{087D85D5-4CC4-47EB-80AB-836BD193B391}" destId="{FBB35CB2-94E3-421C-955D-17256960B903}" srcOrd="0" destOrd="0" parTransId="{DACDC1B9-F465-4CF1-81DF-D6DB2B77D6E1}" sibTransId="{1936D132-2280-4AC2-96AB-EB2AC3AC955B}"/>
    <dgm:cxn modelId="{A8D29559-3F88-490C-8B6F-CD65899D0234}" type="presOf" srcId="{95F9E9F7-E770-4F53-94B4-A5B8460A207E}" destId="{A7679F39-1E35-4B40-B262-9B548B3ED2C3}" srcOrd="0" destOrd="0" presId="urn:microsoft.com/office/officeart/2005/8/layout/process4"/>
    <dgm:cxn modelId="{3E81CD97-C005-44B9-9895-B7C6F4E3EC78}" type="presOf" srcId="{9C06AE6B-FF53-4512-810E-1F5EC40327CE}" destId="{F9891E70-80B9-41CE-BF46-485B1AC773CD}" srcOrd="0" destOrd="0" presId="urn:microsoft.com/office/officeart/2005/8/layout/process4"/>
    <dgm:cxn modelId="{DEBEE7C7-1122-4757-98E1-1AC587A78C5F}" type="presOf" srcId="{087D85D5-4CC4-47EB-80AB-836BD193B391}" destId="{37AC96CE-0B76-4E92-995C-B47BE1136D5E}" srcOrd="1" destOrd="0" presId="urn:microsoft.com/office/officeart/2005/8/layout/process4"/>
    <dgm:cxn modelId="{ECA085A0-92CA-4F40-9C58-97EFDCADCA5D}" srcId="{AE37280D-92AC-4947-976B-FFA960CE3FCC}" destId="{21C6D5F0-9D25-4EF7-A103-69708BCC028F}" srcOrd="4" destOrd="0" parTransId="{73ED57A1-3C32-4AA5-B829-8FDC8C56D5D6}" sibTransId="{8D7BCCEF-200E-4652-BC66-2CB6A1DA8311}"/>
    <dgm:cxn modelId="{9A89E5DF-3911-46A5-B8B6-7D5E72D96BBC}" srcId="{18E360F9-1641-4CCB-9A5A-79BC48825D17}" destId="{3C385AAF-32B7-412D-B356-597017A715B7}" srcOrd="0" destOrd="0" parTransId="{4291503C-E41D-442F-9D74-F51385E719DB}" sibTransId="{A79A04F7-C240-4286-BB14-0368414299A1}"/>
    <dgm:cxn modelId="{CF1F9E05-E064-4A6B-914A-A6C76C129E1C}" srcId="{087D85D5-4CC4-47EB-80AB-836BD193B391}" destId="{9C06AE6B-FF53-4512-810E-1F5EC40327CE}" srcOrd="2" destOrd="0" parTransId="{92C5A30D-C4C7-4501-BA67-BEA27F161C89}" sibTransId="{210C96EC-A319-4F01-9E9A-E173F311EF40}"/>
    <dgm:cxn modelId="{4D54CC8A-D341-4F06-9E1C-1CD9E12107D7}" srcId="{AE37280D-92AC-4947-976B-FFA960CE3FCC}" destId="{95F9E9F7-E770-4F53-94B4-A5B8460A207E}" srcOrd="0" destOrd="0" parTransId="{A94E7703-31EF-4888-BC49-5C5CB9E6D7DA}" sibTransId="{AA156E9F-A38C-4DD5-AE74-0C64806DA9C5}"/>
    <dgm:cxn modelId="{9416B6B9-F25F-4797-8BA2-42FD082302FC}" type="presOf" srcId="{EFBCB2D5-952E-4815-B250-A7A20143BF9E}" destId="{7CA0CBB9-D985-466A-A653-F4BA33661078}" srcOrd="0" destOrd="0" presId="urn:microsoft.com/office/officeart/2005/8/layout/process4"/>
    <dgm:cxn modelId="{B9878479-39A7-4843-92D4-039057F6C378}" type="presOf" srcId="{18E360F9-1641-4CCB-9A5A-79BC48825D17}" destId="{4A78AA64-599D-4DBE-8AD8-8921E831E5D4}" srcOrd="0" destOrd="0" presId="urn:microsoft.com/office/officeart/2005/8/layout/process4"/>
    <dgm:cxn modelId="{AE79A1DA-A5A0-4426-A335-99A3547A27AF}" type="presOf" srcId="{087D85D5-4CC4-47EB-80AB-836BD193B391}" destId="{6E001930-E56F-4BFB-9D71-AFA0CDC29888}" srcOrd="0" destOrd="0" presId="urn:microsoft.com/office/officeart/2005/8/layout/process4"/>
    <dgm:cxn modelId="{6D9B0014-BB6A-449B-99A2-98EC348BBFA5}" type="presOf" srcId="{AE37280D-92AC-4947-976B-FFA960CE3FCC}" destId="{24446A15-8F9E-43EB-9CA9-BC0FF639A833}" srcOrd="0" destOrd="0" presId="urn:microsoft.com/office/officeart/2005/8/layout/process4"/>
    <dgm:cxn modelId="{A3259530-0AB5-407B-A5F2-F7F2E7657CDE}" type="presOf" srcId="{21C6D5F0-9D25-4EF7-A103-69708BCC028F}" destId="{A84BFDDB-3884-47FA-AC21-E4A1695F3070}" srcOrd="0" destOrd="0" presId="urn:microsoft.com/office/officeart/2005/8/layout/process4"/>
    <dgm:cxn modelId="{8FDF8156-BE3B-4564-84D3-A8FF4D42A7F2}" srcId="{087D85D5-4CC4-47EB-80AB-836BD193B391}" destId="{8AFF9DDA-99FB-4886-BEFF-B85B2E6244A2}" srcOrd="1" destOrd="0" parTransId="{E07F53B3-3BCC-4E0E-B1F3-C856B91CD24C}" sibTransId="{F073EBE8-96C6-4A8B-A90E-997AE7316E30}"/>
    <dgm:cxn modelId="{60FC14A0-6BE6-4EDE-A0CA-3DB6E64F92A8}" type="presOf" srcId="{3C385AAF-32B7-412D-B356-597017A715B7}" destId="{8C4E8F68-D328-4F28-94FA-13A0F7190913}" srcOrd="0" destOrd="0" presId="urn:microsoft.com/office/officeart/2005/8/layout/process4"/>
    <dgm:cxn modelId="{A524AC47-F2D0-46EC-BB17-C1C5C686FD03}" type="presParOf" srcId="{24446A15-8F9E-43EB-9CA9-BC0FF639A833}" destId="{49EEC1C0-D8DC-480C-A773-15C36301763F}" srcOrd="0" destOrd="0" presId="urn:microsoft.com/office/officeart/2005/8/layout/process4"/>
    <dgm:cxn modelId="{36043430-4DC8-4013-A0AA-D4E8E5FE88DA}" type="presParOf" srcId="{49EEC1C0-D8DC-480C-A773-15C36301763F}" destId="{A84BFDDB-3884-47FA-AC21-E4A1695F3070}" srcOrd="0" destOrd="0" presId="urn:microsoft.com/office/officeart/2005/8/layout/process4"/>
    <dgm:cxn modelId="{CD4028D9-A190-47E3-90ED-EA6B1048CA6B}" type="presParOf" srcId="{24446A15-8F9E-43EB-9CA9-BC0FF639A833}" destId="{9C14B26B-682A-453A-9558-B959E8DB5630}" srcOrd="1" destOrd="0" presId="urn:microsoft.com/office/officeart/2005/8/layout/process4"/>
    <dgm:cxn modelId="{49DF3D5D-90C3-4108-A960-6FDBEB3955D2}" type="presParOf" srcId="{24446A15-8F9E-43EB-9CA9-BC0FF639A833}" destId="{77542927-2361-4CA7-9B3C-EFFEA3B8B87E}" srcOrd="2" destOrd="0" presId="urn:microsoft.com/office/officeart/2005/8/layout/process4"/>
    <dgm:cxn modelId="{7EB1DCD2-A8E5-40F0-8500-F595AC7725B5}" type="presParOf" srcId="{77542927-2361-4CA7-9B3C-EFFEA3B8B87E}" destId="{7CA0CBB9-D985-466A-A653-F4BA33661078}" srcOrd="0" destOrd="0" presId="urn:microsoft.com/office/officeart/2005/8/layout/process4"/>
    <dgm:cxn modelId="{767064C8-0892-409E-8862-A4FC202647F9}" type="presParOf" srcId="{24446A15-8F9E-43EB-9CA9-BC0FF639A833}" destId="{35F99937-B33F-4EFE-A686-71D7583209A3}" srcOrd="3" destOrd="0" presId="urn:microsoft.com/office/officeart/2005/8/layout/process4"/>
    <dgm:cxn modelId="{9A5A89A1-0352-4C64-AB19-288C00211210}" type="presParOf" srcId="{24446A15-8F9E-43EB-9CA9-BC0FF639A833}" destId="{33AE1758-9C37-405B-BD9B-CA9F27D73172}" srcOrd="4" destOrd="0" presId="urn:microsoft.com/office/officeart/2005/8/layout/process4"/>
    <dgm:cxn modelId="{280C4785-F63E-4C0C-902B-0D053E3E6826}" type="presParOf" srcId="{33AE1758-9C37-405B-BD9B-CA9F27D73172}" destId="{4A78AA64-599D-4DBE-8AD8-8921E831E5D4}" srcOrd="0" destOrd="0" presId="urn:microsoft.com/office/officeart/2005/8/layout/process4"/>
    <dgm:cxn modelId="{FC6FC3C7-ECD9-4A10-A9C6-6B6711223151}" type="presParOf" srcId="{33AE1758-9C37-405B-BD9B-CA9F27D73172}" destId="{2E13E813-86C4-4CF8-8650-41F250228D3C}" srcOrd="1" destOrd="0" presId="urn:microsoft.com/office/officeart/2005/8/layout/process4"/>
    <dgm:cxn modelId="{8B139263-23FA-4070-8E96-C8F34B2183C9}" type="presParOf" srcId="{33AE1758-9C37-405B-BD9B-CA9F27D73172}" destId="{AC3749A9-33CB-4611-A01C-8D5BA287E68E}" srcOrd="2" destOrd="0" presId="urn:microsoft.com/office/officeart/2005/8/layout/process4"/>
    <dgm:cxn modelId="{0B630639-42E1-4F75-BD67-3C22214ACEEB}" type="presParOf" srcId="{AC3749A9-33CB-4611-A01C-8D5BA287E68E}" destId="{8C4E8F68-D328-4F28-94FA-13A0F7190913}" srcOrd="0" destOrd="0" presId="urn:microsoft.com/office/officeart/2005/8/layout/process4"/>
    <dgm:cxn modelId="{0F755757-3286-43AD-8EC9-7EBB26E0C4A6}" type="presParOf" srcId="{24446A15-8F9E-43EB-9CA9-BC0FF639A833}" destId="{D6C70EB2-7A83-4A57-A6A5-3426F10222AE}" srcOrd="5" destOrd="0" presId="urn:microsoft.com/office/officeart/2005/8/layout/process4"/>
    <dgm:cxn modelId="{EF34A55A-5D1E-40F9-AAA2-293202DE5D48}" type="presParOf" srcId="{24446A15-8F9E-43EB-9CA9-BC0FF639A833}" destId="{3DE52FF8-71A5-4E5F-99B6-5D0C994549E2}" srcOrd="6" destOrd="0" presId="urn:microsoft.com/office/officeart/2005/8/layout/process4"/>
    <dgm:cxn modelId="{71819C8E-1D1E-4032-8DA9-B9FF9EDA6AC7}" type="presParOf" srcId="{3DE52FF8-71A5-4E5F-99B6-5D0C994549E2}" destId="{6E001930-E56F-4BFB-9D71-AFA0CDC29888}" srcOrd="0" destOrd="0" presId="urn:microsoft.com/office/officeart/2005/8/layout/process4"/>
    <dgm:cxn modelId="{2D72E6DE-22ED-44B6-B000-2DE1218AF9BC}" type="presParOf" srcId="{3DE52FF8-71A5-4E5F-99B6-5D0C994549E2}" destId="{37AC96CE-0B76-4E92-995C-B47BE1136D5E}" srcOrd="1" destOrd="0" presId="urn:microsoft.com/office/officeart/2005/8/layout/process4"/>
    <dgm:cxn modelId="{47698017-6015-4434-9AE2-13FE737F8E11}" type="presParOf" srcId="{3DE52FF8-71A5-4E5F-99B6-5D0C994549E2}" destId="{FA9C73CC-72AD-4D21-8394-434E881724C3}" srcOrd="2" destOrd="0" presId="urn:microsoft.com/office/officeart/2005/8/layout/process4"/>
    <dgm:cxn modelId="{2FA58447-7CF2-456F-84B3-37142A88A16B}" type="presParOf" srcId="{FA9C73CC-72AD-4D21-8394-434E881724C3}" destId="{60CD981A-C8BF-4DA5-8E8F-1491C84EF69A}" srcOrd="0" destOrd="0" presId="urn:microsoft.com/office/officeart/2005/8/layout/process4"/>
    <dgm:cxn modelId="{2919507D-2B64-4211-A209-60D1494E7495}" type="presParOf" srcId="{FA9C73CC-72AD-4D21-8394-434E881724C3}" destId="{0FB99A4D-A250-495D-A8D1-4028690C1890}" srcOrd="1" destOrd="0" presId="urn:microsoft.com/office/officeart/2005/8/layout/process4"/>
    <dgm:cxn modelId="{05985C42-8870-4E02-8101-17A2289DFCDB}" type="presParOf" srcId="{FA9C73CC-72AD-4D21-8394-434E881724C3}" destId="{F9891E70-80B9-41CE-BF46-485B1AC773CD}" srcOrd="2" destOrd="0" presId="urn:microsoft.com/office/officeart/2005/8/layout/process4"/>
    <dgm:cxn modelId="{5B5DC90E-6D8F-4830-B57C-06A0F6FB94E9}" type="presParOf" srcId="{24446A15-8F9E-43EB-9CA9-BC0FF639A833}" destId="{0C4C7958-B145-41EA-904D-51AF2AF7FAA1}" srcOrd="7" destOrd="0" presId="urn:microsoft.com/office/officeart/2005/8/layout/process4"/>
    <dgm:cxn modelId="{B10CBE89-DE8C-45B3-AF9C-CFA2AFDE5F05}" type="presParOf" srcId="{24446A15-8F9E-43EB-9CA9-BC0FF639A833}" destId="{B2CAC610-CF02-4AB7-BDCA-39FDED650238}" srcOrd="8" destOrd="0" presId="urn:microsoft.com/office/officeart/2005/8/layout/process4"/>
    <dgm:cxn modelId="{8FF98C09-2067-4F0D-90B8-8CA838652E19}" type="presParOf" srcId="{B2CAC610-CF02-4AB7-BDCA-39FDED650238}" destId="{A7679F39-1E35-4B40-B262-9B548B3ED2C3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0BAB5F-54FA-4021-9DE3-99B5D7CE8AE0}" type="doc">
      <dgm:prSet loTypeId="urn:microsoft.com/office/officeart/2005/8/layout/hierarchy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7AF7A88-FAD2-4B64-B794-0546844DE6E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Проблема 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Нравственно-патриотическое воспитание детей старшего дошкольного возраста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469129-F274-467F-811F-C695DD44B9DF}" type="parTrans" cxnId="{6C0251CE-750F-4F69-8F7C-148DC1C8B0A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4DAF1A-59DE-492E-AE1D-93C540623FDF}" type="sibTrans" cxnId="{6C0251CE-750F-4F69-8F7C-148DC1C8B0A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99CFF4-4F0F-4337-A9D7-F3956B1C568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:создание системы работы по нравственно-патриотическому воспитанию средствами фольклора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14F6BC-F8AA-4DA6-B7C5-0422176848B1}" type="parTrans" cxnId="{3C7889B8-4886-47A1-9764-B871D66BAEF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446F8D-318D-4EC8-A5FE-CC6247E915C1}" type="sibTrans" cxnId="{3C7889B8-4886-47A1-9764-B871D66BAEF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CAEFE2-EF89-40BB-8B4E-6AEF67D26710}">
      <dgm:prSet phldrT="[Текст]" custT="1"/>
      <dgm:spPr/>
      <dgm:t>
        <a:bodyPr/>
        <a:lstStyle/>
        <a:p>
          <a:endParaRPr lang="ru-RU" sz="1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400" b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Гипотеза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1.Возникающие в процессе  проектной деятельности средствами фольклора эмоциональные, поведенческие, мотивационные проявления личности используются при формировании у детей старшего дошкольного возраста таких нравственных ценностей, как стремление к добру, коллективизму, терпению, сочувствию, сопереживанию, состраданию, милосердию, трудолюбию и любви к Родине.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2.Проектная деятельность включена в целостный педагогический процесс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Нравственно-патриотическое  воспитание  детей происходит при создании творческой атмосферы; 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Налажено целенаправленное сотрудничество   педагога с родителями воспитанников в процессе проектной  деятельности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6CBAED-F4C3-4172-AD4C-A218BF836868}" type="parTrans" cxnId="{77656A54-8806-4782-A40E-6E10B712645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ACD34F-A11E-482E-A797-E1860EF5B425}" type="sibTrans" cxnId="{77656A54-8806-4782-A40E-6E10B712645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387E32-C18D-4A6F-979C-762F77F8C4B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Задачи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1.На основе изучения научной литературы рассмотреть теоретические основы нравственно-патриотического воспитания средствами фольклора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2.Организовать предметно-пространственную развивающую среду, способствующую развитию познавательного интереса к истокам русской народной культуры и её традициям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3.Разработать алгоритм работы по нравственно-патриотическому воспитанию  детей старшего дошкольного возраста  средствами фольклора.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4.Организовать работу по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нравственно-патриотическому воспитанию  детей старшего дошкольного возраста средствами фольклора в соответствии с разработанным алгоритмом.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5Разработать инновационный дидактический материал для активизации познавательной активности участников проекта.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6.Подвести итоги и определить перспективу на будущее 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5218CA-828F-4FD9-A67B-1829475D19D4}" type="parTrans" cxnId="{87018E34-2D6B-48BA-B363-6B153491F1C7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FCEC96-E865-4679-9B35-AB728652787B}" type="sibTrans" cxnId="{87018E34-2D6B-48BA-B363-6B153491F1C7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13FB37-CDBC-49D2-B34C-8C12E4A35506}" type="pres">
      <dgm:prSet presAssocID="{1A0BAB5F-54FA-4021-9DE3-99B5D7CE8AE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610E61-24F4-483B-9A5D-C167A9BB34B2}" type="pres">
      <dgm:prSet presAssocID="{D7AF7A88-FAD2-4B64-B794-0546844DE6E7}" presName="vertOne" presStyleCnt="0"/>
      <dgm:spPr/>
    </dgm:pt>
    <dgm:pt modelId="{C4207DCA-8CD7-4EBF-8F38-01B89C4BE6E6}" type="pres">
      <dgm:prSet presAssocID="{D7AF7A88-FAD2-4B64-B794-0546844DE6E7}" presName="txOne" presStyleLbl="node0" presStyleIdx="0" presStyleCnt="1" custScaleY="39754" custLinFactNeighborX="-47" custLinFactNeighborY="-4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A49C9D-8EA5-4DB6-8DB3-FD4A74C1B592}" type="pres">
      <dgm:prSet presAssocID="{D7AF7A88-FAD2-4B64-B794-0546844DE6E7}" presName="parTransOne" presStyleCnt="0"/>
      <dgm:spPr/>
    </dgm:pt>
    <dgm:pt modelId="{3B00B446-7D5B-46E1-8988-582D8A51AC0D}" type="pres">
      <dgm:prSet presAssocID="{D7AF7A88-FAD2-4B64-B794-0546844DE6E7}" presName="horzOne" presStyleCnt="0"/>
      <dgm:spPr/>
    </dgm:pt>
    <dgm:pt modelId="{02864297-8F59-43CE-BBB0-1C96C7F51A06}" type="pres">
      <dgm:prSet presAssocID="{F499CFF4-4F0F-4337-A9D7-F3956B1C5688}" presName="vertTwo" presStyleCnt="0"/>
      <dgm:spPr/>
    </dgm:pt>
    <dgm:pt modelId="{0D9AF81C-DE8B-4653-9A94-93882E5995B6}" type="pres">
      <dgm:prSet presAssocID="{F499CFF4-4F0F-4337-A9D7-F3956B1C5688}" presName="txTwo" presStyleLbl="node2" presStyleIdx="0" presStyleCnt="1" custScaleY="304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9A441C-E70D-4C9B-B3B7-17671B9D889E}" type="pres">
      <dgm:prSet presAssocID="{F499CFF4-4F0F-4337-A9D7-F3956B1C5688}" presName="parTransTwo" presStyleCnt="0"/>
      <dgm:spPr/>
    </dgm:pt>
    <dgm:pt modelId="{73A4B3A2-1FD4-481B-B465-295B3B8A27E3}" type="pres">
      <dgm:prSet presAssocID="{F499CFF4-4F0F-4337-A9D7-F3956B1C5688}" presName="horzTwo" presStyleCnt="0"/>
      <dgm:spPr/>
    </dgm:pt>
    <dgm:pt modelId="{7B97C348-51A3-44EA-9A1F-2611B66EF684}" type="pres">
      <dgm:prSet presAssocID="{5FCAEFE2-EF89-40BB-8B4E-6AEF67D26710}" presName="vertThree" presStyleCnt="0"/>
      <dgm:spPr/>
    </dgm:pt>
    <dgm:pt modelId="{83F8490C-3CDC-4B8A-B4F6-8E02643D7D03}" type="pres">
      <dgm:prSet presAssocID="{5FCAEFE2-EF89-40BB-8B4E-6AEF67D26710}" presName="txThree" presStyleLbl="node3" presStyleIdx="0" presStyleCnt="2" custScaleY="226828" custLinFactNeighborX="-696" custLinFactNeighborY="6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1B6CC8-80E3-4757-BF96-B229AB92B008}" type="pres">
      <dgm:prSet presAssocID="{5FCAEFE2-EF89-40BB-8B4E-6AEF67D26710}" presName="horzThree" presStyleCnt="0"/>
      <dgm:spPr/>
    </dgm:pt>
    <dgm:pt modelId="{8D2A99FE-5BFA-4D96-B89C-C90EE290305C}" type="pres">
      <dgm:prSet presAssocID="{A2ACD34F-A11E-482E-A797-E1860EF5B425}" presName="sibSpaceThree" presStyleCnt="0"/>
      <dgm:spPr/>
    </dgm:pt>
    <dgm:pt modelId="{A3880EBF-4406-418C-8B4A-3462574EA881}" type="pres">
      <dgm:prSet presAssocID="{AC387E32-C18D-4A6F-979C-762F77F8C4B3}" presName="vertThree" presStyleCnt="0"/>
      <dgm:spPr/>
    </dgm:pt>
    <dgm:pt modelId="{C876C497-4569-4E55-8405-C90A804F9280}" type="pres">
      <dgm:prSet presAssocID="{AC387E32-C18D-4A6F-979C-762F77F8C4B3}" presName="txThree" presStyleLbl="node3" presStyleIdx="1" presStyleCnt="2" custScaleY="2460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050AE7-ECF9-497B-808F-D98876A2D1A3}" type="pres">
      <dgm:prSet presAssocID="{AC387E32-C18D-4A6F-979C-762F77F8C4B3}" presName="horzThree" presStyleCnt="0"/>
      <dgm:spPr/>
    </dgm:pt>
  </dgm:ptLst>
  <dgm:cxnLst>
    <dgm:cxn modelId="{6C0251CE-750F-4F69-8F7C-148DC1C8B0A1}" srcId="{1A0BAB5F-54FA-4021-9DE3-99B5D7CE8AE0}" destId="{D7AF7A88-FAD2-4B64-B794-0546844DE6E7}" srcOrd="0" destOrd="0" parTransId="{1E469129-F274-467F-811F-C695DD44B9DF}" sibTransId="{4D4DAF1A-59DE-492E-AE1D-93C540623FDF}"/>
    <dgm:cxn modelId="{3C7889B8-4886-47A1-9764-B871D66BAEF5}" srcId="{D7AF7A88-FAD2-4B64-B794-0546844DE6E7}" destId="{F499CFF4-4F0F-4337-A9D7-F3956B1C5688}" srcOrd="0" destOrd="0" parTransId="{1214F6BC-F8AA-4DA6-B7C5-0422176848B1}" sibTransId="{A9446F8D-318D-4EC8-A5FE-CC6247E915C1}"/>
    <dgm:cxn modelId="{F44FDE5E-8CAD-46CD-AC19-49B16F677A1B}" type="presOf" srcId="{D7AF7A88-FAD2-4B64-B794-0546844DE6E7}" destId="{C4207DCA-8CD7-4EBF-8F38-01B89C4BE6E6}" srcOrd="0" destOrd="0" presId="urn:microsoft.com/office/officeart/2005/8/layout/hierarchy4"/>
    <dgm:cxn modelId="{218131CF-3496-4560-8264-99746DC71715}" type="presOf" srcId="{F499CFF4-4F0F-4337-A9D7-F3956B1C5688}" destId="{0D9AF81C-DE8B-4653-9A94-93882E5995B6}" srcOrd="0" destOrd="0" presId="urn:microsoft.com/office/officeart/2005/8/layout/hierarchy4"/>
    <dgm:cxn modelId="{87018E34-2D6B-48BA-B363-6B153491F1C7}" srcId="{F499CFF4-4F0F-4337-A9D7-F3956B1C5688}" destId="{AC387E32-C18D-4A6F-979C-762F77F8C4B3}" srcOrd="1" destOrd="0" parTransId="{315218CA-828F-4FD9-A67B-1829475D19D4}" sibTransId="{1CFCEC96-E865-4679-9B35-AB728652787B}"/>
    <dgm:cxn modelId="{B9A3674B-FA0D-4602-BA55-8501948F7D2E}" type="presOf" srcId="{AC387E32-C18D-4A6F-979C-762F77F8C4B3}" destId="{C876C497-4569-4E55-8405-C90A804F9280}" srcOrd="0" destOrd="0" presId="urn:microsoft.com/office/officeart/2005/8/layout/hierarchy4"/>
    <dgm:cxn modelId="{77656A54-8806-4782-A40E-6E10B7126454}" srcId="{F499CFF4-4F0F-4337-A9D7-F3956B1C5688}" destId="{5FCAEFE2-EF89-40BB-8B4E-6AEF67D26710}" srcOrd="0" destOrd="0" parTransId="{7B6CBAED-F4C3-4172-AD4C-A218BF836868}" sibTransId="{A2ACD34F-A11E-482E-A797-E1860EF5B425}"/>
    <dgm:cxn modelId="{F0D33930-EB2B-4E69-B4CE-CB265DACB46F}" type="presOf" srcId="{1A0BAB5F-54FA-4021-9DE3-99B5D7CE8AE0}" destId="{5613FB37-CDBC-49D2-B34C-8C12E4A35506}" srcOrd="0" destOrd="0" presId="urn:microsoft.com/office/officeart/2005/8/layout/hierarchy4"/>
    <dgm:cxn modelId="{465CCB61-0E3F-479B-B77A-F61539BF5C41}" type="presOf" srcId="{5FCAEFE2-EF89-40BB-8B4E-6AEF67D26710}" destId="{83F8490C-3CDC-4B8A-B4F6-8E02643D7D03}" srcOrd="0" destOrd="0" presId="urn:microsoft.com/office/officeart/2005/8/layout/hierarchy4"/>
    <dgm:cxn modelId="{9DBA7D8A-9B48-4BA1-BECC-5A51EE7EB6E8}" type="presParOf" srcId="{5613FB37-CDBC-49D2-B34C-8C12E4A35506}" destId="{D2610E61-24F4-483B-9A5D-C167A9BB34B2}" srcOrd="0" destOrd="0" presId="urn:microsoft.com/office/officeart/2005/8/layout/hierarchy4"/>
    <dgm:cxn modelId="{8D4B7C39-1B1B-4846-BFD8-97971DBBD5DC}" type="presParOf" srcId="{D2610E61-24F4-483B-9A5D-C167A9BB34B2}" destId="{C4207DCA-8CD7-4EBF-8F38-01B89C4BE6E6}" srcOrd="0" destOrd="0" presId="urn:microsoft.com/office/officeart/2005/8/layout/hierarchy4"/>
    <dgm:cxn modelId="{BB698DBB-03C7-4AE9-A0BE-0B000A137250}" type="presParOf" srcId="{D2610E61-24F4-483B-9A5D-C167A9BB34B2}" destId="{37A49C9D-8EA5-4DB6-8DB3-FD4A74C1B592}" srcOrd="1" destOrd="0" presId="urn:microsoft.com/office/officeart/2005/8/layout/hierarchy4"/>
    <dgm:cxn modelId="{7C106908-1199-41B2-B4C1-525E33CDD26D}" type="presParOf" srcId="{D2610E61-24F4-483B-9A5D-C167A9BB34B2}" destId="{3B00B446-7D5B-46E1-8988-582D8A51AC0D}" srcOrd="2" destOrd="0" presId="urn:microsoft.com/office/officeart/2005/8/layout/hierarchy4"/>
    <dgm:cxn modelId="{99517950-500C-44EA-B88D-11245D5FEB2C}" type="presParOf" srcId="{3B00B446-7D5B-46E1-8988-582D8A51AC0D}" destId="{02864297-8F59-43CE-BBB0-1C96C7F51A06}" srcOrd="0" destOrd="0" presId="urn:microsoft.com/office/officeart/2005/8/layout/hierarchy4"/>
    <dgm:cxn modelId="{FC3AE8B5-08A5-4030-9E80-414900B8D702}" type="presParOf" srcId="{02864297-8F59-43CE-BBB0-1C96C7F51A06}" destId="{0D9AF81C-DE8B-4653-9A94-93882E5995B6}" srcOrd="0" destOrd="0" presId="urn:microsoft.com/office/officeart/2005/8/layout/hierarchy4"/>
    <dgm:cxn modelId="{AE602421-7899-4BA7-A715-7407BF2E6070}" type="presParOf" srcId="{02864297-8F59-43CE-BBB0-1C96C7F51A06}" destId="{4A9A441C-E70D-4C9B-B3B7-17671B9D889E}" srcOrd="1" destOrd="0" presId="urn:microsoft.com/office/officeart/2005/8/layout/hierarchy4"/>
    <dgm:cxn modelId="{A071E9CF-B73A-4965-92FB-A6F507AFFBA1}" type="presParOf" srcId="{02864297-8F59-43CE-BBB0-1C96C7F51A06}" destId="{73A4B3A2-1FD4-481B-B465-295B3B8A27E3}" srcOrd="2" destOrd="0" presId="urn:microsoft.com/office/officeart/2005/8/layout/hierarchy4"/>
    <dgm:cxn modelId="{3A85A6E1-80B0-4F27-9EE0-88C4D96BEA69}" type="presParOf" srcId="{73A4B3A2-1FD4-481B-B465-295B3B8A27E3}" destId="{7B97C348-51A3-44EA-9A1F-2611B66EF684}" srcOrd="0" destOrd="0" presId="urn:microsoft.com/office/officeart/2005/8/layout/hierarchy4"/>
    <dgm:cxn modelId="{92776984-E667-4BC1-AFF8-6F49E845EF1E}" type="presParOf" srcId="{7B97C348-51A3-44EA-9A1F-2611B66EF684}" destId="{83F8490C-3CDC-4B8A-B4F6-8E02643D7D03}" srcOrd="0" destOrd="0" presId="urn:microsoft.com/office/officeart/2005/8/layout/hierarchy4"/>
    <dgm:cxn modelId="{00BE0CB6-55E7-4E3E-BED8-EC6ECF885BE5}" type="presParOf" srcId="{7B97C348-51A3-44EA-9A1F-2611B66EF684}" destId="{871B6CC8-80E3-4757-BF96-B229AB92B008}" srcOrd="1" destOrd="0" presId="urn:microsoft.com/office/officeart/2005/8/layout/hierarchy4"/>
    <dgm:cxn modelId="{B6CF7547-4CC6-4860-A202-F437A3FD8FA9}" type="presParOf" srcId="{73A4B3A2-1FD4-481B-B465-295B3B8A27E3}" destId="{8D2A99FE-5BFA-4D96-B89C-C90EE290305C}" srcOrd="1" destOrd="0" presId="urn:microsoft.com/office/officeart/2005/8/layout/hierarchy4"/>
    <dgm:cxn modelId="{4655EF22-80E2-4CE7-BA7F-B6C5CB6A1261}" type="presParOf" srcId="{73A4B3A2-1FD4-481B-B465-295B3B8A27E3}" destId="{A3880EBF-4406-418C-8B4A-3462574EA881}" srcOrd="2" destOrd="0" presId="urn:microsoft.com/office/officeart/2005/8/layout/hierarchy4"/>
    <dgm:cxn modelId="{38076177-B982-4A52-B5AB-C9E14A60DA59}" type="presParOf" srcId="{A3880EBF-4406-418C-8B4A-3462574EA881}" destId="{C876C497-4569-4E55-8405-C90A804F9280}" srcOrd="0" destOrd="0" presId="urn:microsoft.com/office/officeart/2005/8/layout/hierarchy4"/>
    <dgm:cxn modelId="{DE7C9789-1191-477B-AF09-DA59FFACB776}" type="presParOf" srcId="{A3880EBF-4406-418C-8B4A-3462574EA881}" destId="{C2050AE7-ECF9-497B-808F-D98876A2D1A3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C5C4BC-C7C6-41A9-95B1-3B241FEE929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7D7207D-B983-4EFD-8DAC-8275ACE0EE00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Новизна опыта состоит :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4CE38F1-0586-4A6C-9D82-B295C2C23341}" type="parTrans" cxnId="{60BDC3CD-7D89-4FD6-AEA7-9A197B3B584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E901C53-666B-4C9B-84D6-672E0645B65C}" type="sibTrans" cxnId="{60BDC3CD-7D89-4FD6-AEA7-9A197B3B584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1B532964-A1B9-4554-BA7E-6B7EE95B5EBB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 усовершенствовании применяемых методов и приемов, направленных на развитие познавательной и творческой активности детей средствами фольклора, решая задачи нравственно-патриотического воспитания.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1C87300-5795-4A74-852D-C8D9ECA0D3C0}" type="parTrans" cxnId="{1EF431D9-E248-4BAA-BC74-AC37D430991D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72E809E-8CE1-490A-9A86-6F89E9D1F903}" type="sibTrans" cxnId="{1EF431D9-E248-4BAA-BC74-AC37D430991D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6B4F195-2779-4CDE-8116-40214CAB0DB8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Работа над проектом осуществляется в процессе: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52E827-4137-4285-AA1B-70080E9E1691}" type="parTrans" cxnId="{EC667F7C-3ADF-4AD8-933C-8FCDA05C23C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6AA5A36C-8105-42D1-A3D3-47A561A15A76}" type="sibTrans" cxnId="{EC667F7C-3ADF-4AD8-933C-8FCDA05C23C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4B7C31E-74E2-49A5-9284-B4C211CEA3A3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организации образовательной деятельности;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A9E2092-646F-49AF-9196-FC77E9501430}" type="parTrans" cxnId="{C44EC64F-D60A-4E1F-B8E6-DE23206B6DD7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4E8D198-1538-456D-B8CD-E7F7BD255AD5}" type="sibTrans" cxnId="{C44EC64F-D60A-4E1F-B8E6-DE23206B6DD7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52AE2F3F-F419-4B31-AAEA-5C4372B4CA01}">
      <dgm:prSet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игровой деятельности;</a:t>
          </a: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A787A82F-A44D-475B-B2CA-BC63D732BA1D}" type="parTrans" cxnId="{DF4FD0DC-8671-4C43-A9C8-D4FA5919F8DA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4B74C71-EB7F-4359-9D9E-47B9297EDBF0}" type="sibTrans" cxnId="{DF4FD0DC-8671-4C43-A9C8-D4FA5919F8DA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EF27F3DC-07C4-452F-BB37-7282E5A1D797}">
      <dgm:prSet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театрализованной деятельности;</a:t>
          </a: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EDE4EC0C-2C2F-47F2-980D-236114303923}" type="parTrans" cxnId="{E66159B3-A2F5-4B76-8E06-44A10345371A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6F3943C3-8F21-4C8D-B1D3-C4142A4749D1}" type="sibTrans" cxnId="{E66159B3-A2F5-4B76-8E06-44A10345371A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11023468-92F6-4F4F-9337-09EC06519663}">
      <dgm:prSet custT="1"/>
      <dgm:spPr/>
      <dgm:t>
        <a:bodyPr/>
        <a:lstStyle/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досуговых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мероприятий по проекту;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188F2F5-5E50-4BC4-A361-8CCE1B64F298}" type="parTrans" cxnId="{8B444B3C-F12D-4997-8B0E-F0E8D1E1924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E5EE2689-653B-49EE-9AF8-8E5D548E5004}" type="sibTrans" cxnId="{8B444B3C-F12D-4997-8B0E-F0E8D1E1924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BA0D846-93F4-4537-8FF3-DAE6662F8411}">
      <dgm:prSet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посещения музея;</a:t>
          </a: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B84919C-C12E-4B3C-BDFE-1C012C75CD3A}" type="parTrans" cxnId="{CAA2887A-253F-4F3D-849E-3A1FD2D2449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EE99CCC2-B661-47B4-A5C5-77CDC8871CB5}" type="sibTrans" cxnId="{CAA2887A-253F-4F3D-849E-3A1FD2D2449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9CFCC23-5617-4965-BF08-0B831C06C1AB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самостоятельной деятельности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D46BB84-E929-42C4-8CF7-758E5060B34E}" type="parTrans" cxnId="{397C7D34-1460-4DF2-9BAF-10BBF223F51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7F3B1E41-E67B-4879-93AE-0CFCC232180C}" type="sibTrans" cxnId="{397C7D34-1460-4DF2-9BAF-10BBF223F51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8A45251-8FA0-4424-BDD0-6BE28028201E}" type="pres">
      <dgm:prSet presAssocID="{13C5C4BC-C7C6-41A9-95B1-3B241FEE92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DB23A7-29BD-450D-9959-EBEF684E4D63}" type="pres">
      <dgm:prSet presAssocID="{07D7207D-B983-4EFD-8DAC-8275ACE0EE0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7CB2E-626A-47CA-9BB1-862179C22E44}" type="pres">
      <dgm:prSet presAssocID="{07D7207D-B983-4EFD-8DAC-8275ACE0EE0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DFDAB-074E-41DB-97DC-2E0CE83D882B}" type="pres">
      <dgm:prSet presAssocID="{F6B4F195-2779-4CDE-8116-40214CAB0DB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C5EFC-4E7C-4552-91F8-F1CB5577CA51}" type="pres">
      <dgm:prSet presAssocID="{F6B4F195-2779-4CDE-8116-40214CAB0DB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BDC3CD-7D89-4FD6-AEA7-9A197B3B584F}" srcId="{13C5C4BC-C7C6-41A9-95B1-3B241FEE929F}" destId="{07D7207D-B983-4EFD-8DAC-8275ACE0EE00}" srcOrd="0" destOrd="0" parTransId="{04CE38F1-0586-4A6C-9D82-B295C2C23341}" sibTransId="{3E901C53-666B-4C9B-84D6-672E0645B65C}"/>
    <dgm:cxn modelId="{806A125A-1080-42B1-B6C1-8538A4A4AB34}" type="presOf" srcId="{1B532964-A1B9-4554-BA7E-6B7EE95B5EBB}" destId="{B987CB2E-626A-47CA-9BB1-862179C22E44}" srcOrd="0" destOrd="0" presId="urn:microsoft.com/office/officeart/2005/8/layout/vList2"/>
    <dgm:cxn modelId="{397C7D34-1460-4DF2-9BAF-10BBF223F519}" srcId="{F6B4F195-2779-4CDE-8116-40214CAB0DB8}" destId="{B9CFCC23-5617-4965-BF08-0B831C06C1AB}" srcOrd="5" destOrd="0" parTransId="{0D46BB84-E929-42C4-8CF7-758E5060B34E}" sibTransId="{7F3B1E41-E67B-4879-93AE-0CFCC232180C}"/>
    <dgm:cxn modelId="{98602F2D-DD3E-4E9E-91BA-46844AF6A5BA}" type="presOf" srcId="{CBA0D846-93F4-4537-8FF3-DAE6662F8411}" destId="{502C5EFC-4E7C-4552-91F8-F1CB5577CA51}" srcOrd="0" destOrd="4" presId="urn:microsoft.com/office/officeart/2005/8/layout/vList2"/>
    <dgm:cxn modelId="{1992474D-9320-433E-B9CC-5BD138E8185B}" type="presOf" srcId="{52AE2F3F-F419-4B31-AAEA-5C4372B4CA01}" destId="{502C5EFC-4E7C-4552-91F8-F1CB5577CA51}" srcOrd="0" destOrd="1" presId="urn:microsoft.com/office/officeart/2005/8/layout/vList2"/>
    <dgm:cxn modelId="{3E8A336D-CE32-48C4-8C86-4EB399441F43}" type="presOf" srcId="{F6B4F195-2779-4CDE-8116-40214CAB0DB8}" destId="{6C3DFDAB-074E-41DB-97DC-2E0CE83D882B}" srcOrd="0" destOrd="0" presId="urn:microsoft.com/office/officeart/2005/8/layout/vList2"/>
    <dgm:cxn modelId="{8B444B3C-F12D-4997-8B0E-F0E8D1E19249}" srcId="{F6B4F195-2779-4CDE-8116-40214CAB0DB8}" destId="{11023468-92F6-4F4F-9337-09EC06519663}" srcOrd="3" destOrd="0" parTransId="{1188F2F5-5E50-4BC4-A361-8CCE1B64F298}" sibTransId="{E5EE2689-653B-49EE-9AF8-8E5D548E5004}"/>
    <dgm:cxn modelId="{6926F224-FEAE-4114-AEAC-9D1A7305AEA3}" type="presOf" srcId="{07D7207D-B983-4EFD-8DAC-8275ACE0EE00}" destId="{6EDB23A7-29BD-450D-9959-EBEF684E4D63}" srcOrd="0" destOrd="0" presId="urn:microsoft.com/office/officeart/2005/8/layout/vList2"/>
    <dgm:cxn modelId="{E66159B3-A2F5-4B76-8E06-44A10345371A}" srcId="{F6B4F195-2779-4CDE-8116-40214CAB0DB8}" destId="{EF27F3DC-07C4-452F-BB37-7282E5A1D797}" srcOrd="2" destOrd="0" parTransId="{EDE4EC0C-2C2F-47F2-980D-236114303923}" sibTransId="{6F3943C3-8F21-4C8D-B1D3-C4142A4749D1}"/>
    <dgm:cxn modelId="{DF4FD0DC-8671-4C43-A9C8-D4FA5919F8DA}" srcId="{F6B4F195-2779-4CDE-8116-40214CAB0DB8}" destId="{52AE2F3F-F419-4B31-AAEA-5C4372B4CA01}" srcOrd="1" destOrd="0" parTransId="{A787A82F-A44D-475B-B2CA-BC63D732BA1D}" sibTransId="{B4B74C71-EB7F-4359-9D9E-47B9297EDBF0}"/>
    <dgm:cxn modelId="{F815379E-60DF-4D82-B24A-A64E65E16149}" type="presOf" srcId="{B9CFCC23-5617-4965-BF08-0B831C06C1AB}" destId="{502C5EFC-4E7C-4552-91F8-F1CB5577CA51}" srcOrd="0" destOrd="5" presId="urn:microsoft.com/office/officeart/2005/8/layout/vList2"/>
    <dgm:cxn modelId="{8549A578-0FB4-4805-81F5-BA67FD0973DD}" type="presOf" srcId="{EF27F3DC-07C4-452F-BB37-7282E5A1D797}" destId="{502C5EFC-4E7C-4552-91F8-F1CB5577CA51}" srcOrd="0" destOrd="2" presId="urn:microsoft.com/office/officeart/2005/8/layout/vList2"/>
    <dgm:cxn modelId="{1EF431D9-E248-4BAA-BC74-AC37D430991D}" srcId="{07D7207D-B983-4EFD-8DAC-8275ACE0EE00}" destId="{1B532964-A1B9-4554-BA7E-6B7EE95B5EBB}" srcOrd="0" destOrd="0" parTransId="{F1C87300-5795-4A74-852D-C8D9ECA0D3C0}" sibTransId="{972E809E-8CE1-490A-9A86-6F89E9D1F903}"/>
    <dgm:cxn modelId="{BE0DEA43-34F1-4ECD-A034-F777A2A0DA14}" type="presOf" srcId="{C4B7C31E-74E2-49A5-9284-B4C211CEA3A3}" destId="{502C5EFC-4E7C-4552-91F8-F1CB5577CA51}" srcOrd="0" destOrd="0" presId="urn:microsoft.com/office/officeart/2005/8/layout/vList2"/>
    <dgm:cxn modelId="{CAA2887A-253F-4F3D-849E-3A1FD2D24491}" srcId="{F6B4F195-2779-4CDE-8116-40214CAB0DB8}" destId="{CBA0D846-93F4-4537-8FF3-DAE6662F8411}" srcOrd="4" destOrd="0" parTransId="{BB84919C-C12E-4B3C-BDFE-1C012C75CD3A}" sibTransId="{EE99CCC2-B661-47B4-A5C5-77CDC8871CB5}"/>
    <dgm:cxn modelId="{675E1FB7-8A7C-4938-A7A1-5CCB59146D8F}" type="presOf" srcId="{13C5C4BC-C7C6-41A9-95B1-3B241FEE929F}" destId="{88A45251-8FA0-4424-BDD0-6BE28028201E}" srcOrd="0" destOrd="0" presId="urn:microsoft.com/office/officeart/2005/8/layout/vList2"/>
    <dgm:cxn modelId="{C44EC64F-D60A-4E1F-B8E6-DE23206B6DD7}" srcId="{F6B4F195-2779-4CDE-8116-40214CAB0DB8}" destId="{C4B7C31E-74E2-49A5-9284-B4C211CEA3A3}" srcOrd="0" destOrd="0" parTransId="{4A9E2092-646F-49AF-9196-FC77E9501430}" sibTransId="{24E8D198-1538-456D-B8CD-E7F7BD255AD5}"/>
    <dgm:cxn modelId="{EC667F7C-3ADF-4AD8-933C-8FCDA05C23C9}" srcId="{13C5C4BC-C7C6-41A9-95B1-3B241FEE929F}" destId="{F6B4F195-2779-4CDE-8116-40214CAB0DB8}" srcOrd="1" destOrd="0" parTransId="{7D52E827-4137-4285-AA1B-70080E9E1691}" sibTransId="{6AA5A36C-8105-42D1-A3D3-47A561A15A76}"/>
    <dgm:cxn modelId="{E62F6240-80EC-411E-966A-DC51B0379C47}" type="presOf" srcId="{11023468-92F6-4F4F-9337-09EC06519663}" destId="{502C5EFC-4E7C-4552-91F8-F1CB5577CA51}" srcOrd="0" destOrd="3" presId="urn:microsoft.com/office/officeart/2005/8/layout/vList2"/>
    <dgm:cxn modelId="{8B5F758B-2EF7-49B8-8F03-49EFC9E02D1E}" type="presParOf" srcId="{88A45251-8FA0-4424-BDD0-6BE28028201E}" destId="{6EDB23A7-29BD-450D-9959-EBEF684E4D63}" srcOrd="0" destOrd="0" presId="urn:microsoft.com/office/officeart/2005/8/layout/vList2"/>
    <dgm:cxn modelId="{C95DDE6D-18E9-472A-8E66-FDE49EC8DC50}" type="presParOf" srcId="{88A45251-8FA0-4424-BDD0-6BE28028201E}" destId="{B987CB2E-626A-47CA-9BB1-862179C22E44}" srcOrd="1" destOrd="0" presId="urn:microsoft.com/office/officeart/2005/8/layout/vList2"/>
    <dgm:cxn modelId="{8B603696-E606-41FF-97A7-B5E70A11C0B8}" type="presParOf" srcId="{88A45251-8FA0-4424-BDD0-6BE28028201E}" destId="{6C3DFDAB-074E-41DB-97DC-2E0CE83D882B}" srcOrd="2" destOrd="0" presId="urn:microsoft.com/office/officeart/2005/8/layout/vList2"/>
    <dgm:cxn modelId="{EBB13DDD-BAB1-4A7E-8934-7C490AEFEF5C}" type="presParOf" srcId="{88A45251-8FA0-4424-BDD0-6BE28028201E}" destId="{502C5EFC-4E7C-4552-91F8-F1CB5577CA51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D85C3C-5D0B-44C5-B355-13C608A0851F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B66D7B4-1908-46FA-A5B4-EEE0C9B1E4F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Календарно-тематический план по приобщению детей старшего дошкольного возраста  к истокам русской народной культуре средствами фольклора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C02C1A0-9A83-41EC-94D6-4310FF90BAF7}" type="parTrans" cxnId="{7001D50B-97D3-40CA-9684-CF539A58FD5C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5D458589-426B-4C06-993A-E21F4A99C978}" type="sibTrans" cxnId="{7001D50B-97D3-40CA-9684-CF539A58FD5C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9AEC5772-CC15-4C45-97ED-14D0A27A134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Виртуальная экскурсия  «Народный календарь «Месяцеслов»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9EBA33B-CB22-4149-BAE0-8BEC93BF1D15}" type="parTrans" cxnId="{57B7BD0F-6BA0-432F-9421-9B723C224ED7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BF70E70F-FFB0-41CE-9509-0D38C43B9716}" type="sibTrans" cxnId="{57B7BD0F-6BA0-432F-9421-9B723C224ED7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F5F4C79B-50A9-4E6F-B4E9-02959F93F56A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Лэпбук  «Путешествие в страну народной мудрости», "Путешествие в лес"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2902230-FAA7-44B7-878C-A44E90534124}" type="parTrans" cxnId="{BF18EA16-78DC-4982-8049-AA29F3F5693B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BAC05E1F-66CE-4654-BDAF-BD25719768F2}" type="sibTrans" cxnId="{BF18EA16-78DC-4982-8049-AA29F3F5693B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F7CD4066-E467-408C-9680-013FA42D8FAA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Макет «Русская изба»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59187B9-ACEF-4324-AF50-537D71AAACE2}" type="parTrans" cxnId="{859BF887-DC14-420B-A108-145C3CDFEF07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45169A1D-BDD7-47A7-898D-836BC1FB81F8}" type="sibTrans" cxnId="{859BF887-DC14-420B-A108-145C3CDFEF07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6DD8C25-9F40-4EB2-BADE-3B053C64B870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Дидактическая игра 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«В гости к хозяину и хозяюшке»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A9CFA71-BF84-4D50-A268-833BA7B6B46D}" type="parTrans" cxnId="{0932ABB4-12AA-42EB-8341-8A28236C924E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87A1E929-84D1-42D5-8C0F-5D48CDD3D230}" type="sibTrans" cxnId="{0932ABB4-12AA-42EB-8341-8A28236C924E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41A59F30-620A-41C7-809E-F191371DA43F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Народный календарь «Месяцеслов»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4150385-1BB8-43C7-93CB-2A904CC93460}" type="parTrans" cxnId="{46BC67A9-F056-4BD1-934A-A68475B18BED}">
      <dgm:prSet/>
      <dgm:spPr/>
      <dgm:t>
        <a:bodyPr/>
        <a:lstStyle/>
        <a:p>
          <a:endParaRPr lang="ru-RU" sz="1600"/>
        </a:p>
      </dgm:t>
    </dgm:pt>
    <dgm:pt modelId="{020043AD-DA82-4D4C-BD3E-5B8E8F10FECF}" type="sibTrans" cxnId="{46BC67A9-F056-4BD1-934A-A68475B18BED}">
      <dgm:prSet/>
      <dgm:spPr/>
      <dgm:t>
        <a:bodyPr/>
        <a:lstStyle/>
        <a:p>
          <a:endParaRPr lang="ru-RU" sz="1600"/>
        </a:p>
      </dgm:t>
    </dgm:pt>
    <dgm:pt modelId="{62ECEC64-0529-4CF3-9646-39EF01952FB7}" type="pres">
      <dgm:prSet presAssocID="{53D85C3C-5D0B-44C5-B355-13C608A085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372B33-1068-4BF8-AB04-B5B9144DDEC8}" type="pres">
      <dgm:prSet presAssocID="{0B66D7B4-1908-46FA-A5B4-EEE0C9B1E4F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76D44-61B8-4304-84BA-4C66AC66D9E7}" type="pres">
      <dgm:prSet presAssocID="{5D458589-426B-4C06-993A-E21F4A99C978}" presName="sibTrans" presStyleCnt="0"/>
      <dgm:spPr/>
      <dgm:t>
        <a:bodyPr/>
        <a:lstStyle/>
        <a:p>
          <a:endParaRPr lang="ru-RU"/>
        </a:p>
      </dgm:t>
    </dgm:pt>
    <dgm:pt modelId="{578CD1FD-49BB-465F-A3D6-8D09D6E54BAE}" type="pres">
      <dgm:prSet presAssocID="{F5F4C79B-50A9-4E6F-B4E9-02959F93F56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B9862-4F7F-4B24-9BA5-0F7B8C2E0843}" type="pres">
      <dgm:prSet presAssocID="{BAC05E1F-66CE-4654-BDAF-BD25719768F2}" presName="sibTrans" presStyleCnt="0"/>
      <dgm:spPr/>
      <dgm:t>
        <a:bodyPr/>
        <a:lstStyle/>
        <a:p>
          <a:endParaRPr lang="ru-RU"/>
        </a:p>
      </dgm:t>
    </dgm:pt>
    <dgm:pt modelId="{DCA33D72-3E4A-4713-B8D2-14A0CA481B31}" type="pres">
      <dgm:prSet presAssocID="{9AEC5772-CC15-4C45-97ED-14D0A27A134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8C3DF-EA2D-40B6-A224-15659CF7017D}" type="pres">
      <dgm:prSet presAssocID="{BF70E70F-FFB0-41CE-9509-0D38C43B9716}" presName="sibTrans" presStyleCnt="0"/>
      <dgm:spPr/>
      <dgm:t>
        <a:bodyPr/>
        <a:lstStyle/>
        <a:p>
          <a:endParaRPr lang="ru-RU"/>
        </a:p>
      </dgm:t>
    </dgm:pt>
    <dgm:pt modelId="{3F564960-FB91-455A-920F-0511E54CA598}" type="pres">
      <dgm:prSet presAssocID="{F7CD4066-E467-408C-9680-013FA42D8FA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636D7-A378-4FED-B0BC-950F1B21D14A}" type="pres">
      <dgm:prSet presAssocID="{45169A1D-BDD7-47A7-898D-836BC1FB81F8}" presName="sibTrans" presStyleCnt="0"/>
      <dgm:spPr/>
      <dgm:t>
        <a:bodyPr/>
        <a:lstStyle/>
        <a:p>
          <a:endParaRPr lang="ru-RU"/>
        </a:p>
      </dgm:t>
    </dgm:pt>
    <dgm:pt modelId="{ACD9C29A-F352-445D-A663-77CDD2252042}" type="pres">
      <dgm:prSet presAssocID="{66DD8C25-9F40-4EB2-BADE-3B053C64B8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E0B2E-2456-4BC2-AC9A-A44FC74EE3D1}" type="pres">
      <dgm:prSet presAssocID="{87A1E929-84D1-42D5-8C0F-5D48CDD3D230}" presName="sibTrans" presStyleCnt="0"/>
      <dgm:spPr/>
      <dgm:t>
        <a:bodyPr/>
        <a:lstStyle/>
        <a:p>
          <a:endParaRPr lang="ru-RU"/>
        </a:p>
      </dgm:t>
    </dgm:pt>
    <dgm:pt modelId="{6628E23D-97EE-439A-82AA-820BBD0D532D}" type="pres">
      <dgm:prSet presAssocID="{41A59F30-620A-41C7-809E-F191371DA43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8E4C5D-4799-4DCB-8F29-D8271758C110}" type="presOf" srcId="{9AEC5772-CC15-4C45-97ED-14D0A27A1349}" destId="{DCA33D72-3E4A-4713-B8D2-14A0CA481B31}" srcOrd="0" destOrd="0" presId="urn:microsoft.com/office/officeart/2005/8/layout/default"/>
    <dgm:cxn modelId="{859BF887-DC14-420B-A108-145C3CDFEF07}" srcId="{53D85C3C-5D0B-44C5-B355-13C608A0851F}" destId="{F7CD4066-E467-408C-9680-013FA42D8FAA}" srcOrd="3" destOrd="0" parTransId="{659187B9-ACEF-4324-AF50-537D71AAACE2}" sibTransId="{45169A1D-BDD7-47A7-898D-836BC1FB81F8}"/>
    <dgm:cxn modelId="{57B7BD0F-6BA0-432F-9421-9B723C224ED7}" srcId="{53D85C3C-5D0B-44C5-B355-13C608A0851F}" destId="{9AEC5772-CC15-4C45-97ED-14D0A27A1349}" srcOrd="2" destOrd="0" parTransId="{99EBA33B-CB22-4149-BAE0-8BEC93BF1D15}" sibTransId="{BF70E70F-FFB0-41CE-9509-0D38C43B9716}"/>
    <dgm:cxn modelId="{BF18EA16-78DC-4982-8049-AA29F3F5693B}" srcId="{53D85C3C-5D0B-44C5-B355-13C608A0851F}" destId="{F5F4C79B-50A9-4E6F-B4E9-02959F93F56A}" srcOrd="1" destOrd="0" parTransId="{92902230-FAA7-44B7-878C-A44E90534124}" sibTransId="{BAC05E1F-66CE-4654-BDAF-BD25719768F2}"/>
    <dgm:cxn modelId="{7001D50B-97D3-40CA-9684-CF539A58FD5C}" srcId="{53D85C3C-5D0B-44C5-B355-13C608A0851F}" destId="{0B66D7B4-1908-46FA-A5B4-EEE0C9B1E4FD}" srcOrd="0" destOrd="0" parTransId="{1C02C1A0-9A83-41EC-94D6-4310FF90BAF7}" sibTransId="{5D458589-426B-4C06-993A-E21F4A99C978}"/>
    <dgm:cxn modelId="{0932ABB4-12AA-42EB-8341-8A28236C924E}" srcId="{53D85C3C-5D0B-44C5-B355-13C608A0851F}" destId="{66DD8C25-9F40-4EB2-BADE-3B053C64B870}" srcOrd="4" destOrd="0" parTransId="{BA9CFA71-BF84-4D50-A268-833BA7B6B46D}" sibTransId="{87A1E929-84D1-42D5-8C0F-5D48CDD3D230}"/>
    <dgm:cxn modelId="{C682D281-E029-4723-8F0F-ABE50B32B231}" type="presOf" srcId="{0B66D7B4-1908-46FA-A5B4-EEE0C9B1E4FD}" destId="{4A372B33-1068-4BF8-AB04-B5B9144DDEC8}" srcOrd="0" destOrd="0" presId="urn:microsoft.com/office/officeart/2005/8/layout/default"/>
    <dgm:cxn modelId="{1030A6BC-A4E3-439E-983E-697F197F6B69}" type="presOf" srcId="{F7CD4066-E467-408C-9680-013FA42D8FAA}" destId="{3F564960-FB91-455A-920F-0511E54CA598}" srcOrd="0" destOrd="0" presId="urn:microsoft.com/office/officeart/2005/8/layout/default"/>
    <dgm:cxn modelId="{F98272AB-54B7-4178-9A1E-792D7CE0F5C0}" type="presOf" srcId="{F5F4C79B-50A9-4E6F-B4E9-02959F93F56A}" destId="{578CD1FD-49BB-465F-A3D6-8D09D6E54BAE}" srcOrd="0" destOrd="0" presId="urn:microsoft.com/office/officeart/2005/8/layout/default"/>
    <dgm:cxn modelId="{46BC67A9-F056-4BD1-934A-A68475B18BED}" srcId="{53D85C3C-5D0B-44C5-B355-13C608A0851F}" destId="{41A59F30-620A-41C7-809E-F191371DA43F}" srcOrd="5" destOrd="0" parTransId="{C4150385-1BB8-43C7-93CB-2A904CC93460}" sibTransId="{020043AD-DA82-4D4C-BD3E-5B8E8F10FECF}"/>
    <dgm:cxn modelId="{4537C8E4-4182-498C-88FE-A6829F2B2765}" type="presOf" srcId="{66DD8C25-9F40-4EB2-BADE-3B053C64B870}" destId="{ACD9C29A-F352-445D-A663-77CDD2252042}" srcOrd="0" destOrd="0" presId="urn:microsoft.com/office/officeart/2005/8/layout/default"/>
    <dgm:cxn modelId="{D9292070-B834-4649-9DDC-85BF26549BF7}" type="presOf" srcId="{53D85C3C-5D0B-44C5-B355-13C608A0851F}" destId="{62ECEC64-0529-4CF3-9646-39EF01952FB7}" srcOrd="0" destOrd="0" presId="urn:microsoft.com/office/officeart/2005/8/layout/default"/>
    <dgm:cxn modelId="{11E1A801-F650-4DFF-AAFF-CE0B7D37424E}" type="presOf" srcId="{41A59F30-620A-41C7-809E-F191371DA43F}" destId="{6628E23D-97EE-439A-82AA-820BBD0D532D}" srcOrd="0" destOrd="0" presId="urn:microsoft.com/office/officeart/2005/8/layout/default"/>
    <dgm:cxn modelId="{BE7115E4-6C87-4E9C-BC25-C396965D6257}" type="presParOf" srcId="{62ECEC64-0529-4CF3-9646-39EF01952FB7}" destId="{4A372B33-1068-4BF8-AB04-B5B9144DDEC8}" srcOrd="0" destOrd="0" presId="urn:microsoft.com/office/officeart/2005/8/layout/default"/>
    <dgm:cxn modelId="{FF29338A-8738-4B7A-936B-68EBD0368B23}" type="presParOf" srcId="{62ECEC64-0529-4CF3-9646-39EF01952FB7}" destId="{40A76D44-61B8-4304-84BA-4C66AC66D9E7}" srcOrd="1" destOrd="0" presId="urn:microsoft.com/office/officeart/2005/8/layout/default"/>
    <dgm:cxn modelId="{0081D2E6-6234-4102-85BB-1B1539BCA128}" type="presParOf" srcId="{62ECEC64-0529-4CF3-9646-39EF01952FB7}" destId="{578CD1FD-49BB-465F-A3D6-8D09D6E54BAE}" srcOrd="2" destOrd="0" presId="urn:microsoft.com/office/officeart/2005/8/layout/default"/>
    <dgm:cxn modelId="{D985C55D-0060-4BAE-98B9-DDD3BFEA5D58}" type="presParOf" srcId="{62ECEC64-0529-4CF3-9646-39EF01952FB7}" destId="{A93B9862-4F7F-4B24-9BA5-0F7B8C2E0843}" srcOrd="3" destOrd="0" presId="urn:microsoft.com/office/officeart/2005/8/layout/default"/>
    <dgm:cxn modelId="{945FDF4D-F5C5-483A-BCE5-AF000DFB9D6C}" type="presParOf" srcId="{62ECEC64-0529-4CF3-9646-39EF01952FB7}" destId="{DCA33D72-3E4A-4713-B8D2-14A0CA481B31}" srcOrd="4" destOrd="0" presId="urn:microsoft.com/office/officeart/2005/8/layout/default"/>
    <dgm:cxn modelId="{72389D46-4D6D-4129-8A52-0D52A20D29B5}" type="presParOf" srcId="{62ECEC64-0529-4CF3-9646-39EF01952FB7}" destId="{0668C3DF-EA2D-40B6-A224-15659CF7017D}" srcOrd="5" destOrd="0" presId="urn:microsoft.com/office/officeart/2005/8/layout/default"/>
    <dgm:cxn modelId="{25DA0C88-34E3-4100-AEBC-56E1F362E59F}" type="presParOf" srcId="{62ECEC64-0529-4CF3-9646-39EF01952FB7}" destId="{3F564960-FB91-455A-920F-0511E54CA598}" srcOrd="6" destOrd="0" presId="urn:microsoft.com/office/officeart/2005/8/layout/default"/>
    <dgm:cxn modelId="{E4EEEAC8-F3BB-419F-AFF3-B542AA86EC5C}" type="presParOf" srcId="{62ECEC64-0529-4CF3-9646-39EF01952FB7}" destId="{0E4636D7-A378-4FED-B0BC-950F1B21D14A}" srcOrd="7" destOrd="0" presId="urn:microsoft.com/office/officeart/2005/8/layout/default"/>
    <dgm:cxn modelId="{150C812F-600A-4D52-993A-04156479CC88}" type="presParOf" srcId="{62ECEC64-0529-4CF3-9646-39EF01952FB7}" destId="{ACD9C29A-F352-445D-A663-77CDD2252042}" srcOrd="8" destOrd="0" presId="urn:microsoft.com/office/officeart/2005/8/layout/default"/>
    <dgm:cxn modelId="{45B78FB7-96B0-4A00-BA50-5283B1967DEA}" type="presParOf" srcId="{62ECEC64-0529-4CF3-9646-39EF01952FB7}" destId="{342E0B2E-2456-4BC2-AC9A-A44FC74EE3D1}" srcOrd="9" destOrd="0" presId="urn:microsoft.com/office/officeart/2005/8/layout/default"/>
    <dgm:cxn modelId="{A80E467F-8574-494A-8E05-C8BED38B5963}" type="presParOf" srcId="{62ECEC64-0529-4CF3-9646-39EF01952FB7}" destId="{6628E23D-97EE-439A-82AA-820BBD0D532D}" srcOrd="10" destOrd="0" presId="urn:microsoft.com/office/officeart/2005/8/layout/default"/>
  </dgm:cxnLst>
  <dgm:bg/>
  <dgm:whole>
    <a:ln w="38100"/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EA65ED-8231-4677-8FA4-1573079DA85D}" type="doc">
      <dgm:prSet loTypeId="urn:microsoft.com/office/officeart/2005/8/layout/list1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7373958-8FA0-4DC7-938D-83941DEA1110}">
      <dgm:prSet phldrT="[Текст]" custT="1"/>
      <dgm:spPr/>
      <dgm:t>
        <a:bodyPr/>
        <a:lstStyle/>
        <a:p>
          <a:r>
            <a:rPr lang="ru-RU" sz="2400" b="1" u="sng" dirty="0" smtClean="0">
              <a:latin typeface="Times New Roman" pitchFamily="18" charset="0"/>
              <a:cs typeface="Times New Roman" pitchFamily="18" charset="0"/>
            </a:rPr>
            <a:t>Для детей</a:t>
          </a:r>
        </a:p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6627751-9169-4D6E-A59D-3DDBF2DF1738}" type="parTrans" cxnId="{C9C8A4FF-2956-40EA-83A5-B528229F90CB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76FF924-40D0-41B4-A7CF-723581911807}" type="sibTrans" cxnId="{C9C8A4FF-2956-40EA-83A5-B528229F90CB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C9A0751-52CE-4B38-9935-FC46E814AB9F}">
      <dgm:prSet phldrT="[Текст]" custT="1"/>
      <dgm:spPr/>
      <dgm:t>
        <a:bodyPr/>
        <a:lstStyle/>
        <a:p>
          <a:r>
            <a:rPr lang="ru-RU" sz="2400" b="1" u="sng" dirty="0" smtClean="0">
              <a:latin typeface="Times New Roman" pitchFamily="18" charset="0"/>
              <a:cs typeface="Times New Roman" pitchFamily="18" charset="0"/>
            </a:rPr>
            <a:t>Для родителей </a:t>
          </a:r>
          <a:endParaRPr lang="ru-RU" sz="2400" b="1" u="sng" dirty="0">
            <a:latin typeface="Times New Roman" pitchFamily="18" charset="0"/>
            <a:cs typeface="Times New Roman" pitchFamily="18" charset="0"/>
          </a:endParaRPr>
        </a:p>
      </dgm:t>
    </dgm:pt>
    <dgm:pt modelId="{A6D8529E-670E-40AA-B196-BC463CC064F9}" type="parTrans" cxnId="{4CC8BC20-72C7-45C3-9208-BD6B2DA626E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ECAEEAC-A91D-43D8-8732-5AE8EA19A7F3}" type="sibTrans" cxnId="{4CC8BC20-72C7-45C3-9208-BD6B2DA626E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03431FB-55E3-4FE9-AAAE-DB53C6E0B022}">
      <dgm:prSet phldrT="[Текст]" custT="1"/>
      <dgm:spPr/>
      <dgm:t>
        <a:bodyPr/>
        <a:lstStyle/>
        <a:p>
          <a:r>
            <a:rPr lang="ru-RU" sz="2400" b="1" u="sng" dirty="0" smtClean="0">
              <a:latin typeface="Times New Roman" pitchFamily="18" charset="0"/>
              <a:cs typeface="Times New Roman" pitchFamily="18" charset="0"/>
            </a:rPr>
            <a:t>Для педагогов </a:t>
          </a:r>
          <a:endParaRPr lang="ru-RU" sz="2400" b="1" u="sng" dirty="0">
            <a:latin typeface="Times New Roman" pitchFamily="18" charset="0"/>
            <a:cs typeface="Times New Roman" pitchFamily="18" charset="0"/>
          </a:endParaRPr>
        </a:p>
      </dgm:t>
    </dgm:pt>
    <dgm:pt modelId="{BA1B23C2-4196-47F6-9CB7-70FD45B1A83B}" type="parTrans" cxnId="{8F9B0C35-2A4D-4FFF-AF28-B1966E13645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EE3DBA5D-8DC5-48B7-AD71-F1A1B24AF5E9}" type="sibTrans" cxnId="{8F9B0C35-2A4D-4FFF-AF28-B1966E13645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F0FA8C8-FD2F-42AC-8268-BAC641CA562F}">
      <dgm:prSet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понимание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сопричастия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к русскому творческому наследию </a:t>
          </a:r>
        </a:p>
      </dgm:t>
    </dgm:pt>
    <dgm:pt modelId="{8E90FBE5-93EE-4F46-89BA-960330D1B368}" type="parTrans" cxnId="{684A33C3-0688-4157-857C-D12C060966B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EB61707D-FF08-4A32-ADFE-4FA596B96AAA}" type="sibTrans" cxnId="{684A33C3-0688-4157-857C-D12C060966B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A05F4A1-9950-4970-8C6D-33A12E619D36}">
      <dgm:prSet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повышение познавательной активности</a:t>
          </a:r>
        </a:p>
      </dgm:t>
    </dgm:pt>
    <dgm:pt modelId="{D666BD72-D469-44C7-B078-D25769F35978}" type="parTrans" cxnId="{751587FA-414B-4C9A-BECD-113090299C27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40034F4-676E-41C2-926B-3CBF1209EE41}" type="sibTrans" cxnId="{751587FA-414B-4C9A-BECD-113090299C27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422C75E-DE4C-41A4-B9C0-02EF2134DFD0}">
      <dgm:prSet custT="1"/>
      <dgm:spPr/>
      <dgm:t>
        <a:bodyPr/>
        <a:lstStyle/>
        <a:p>
          <a:r>
            <a:rPr lang="ru-RU" sz="1800">
              <a:latin typeface="Times New Roman" pitchFamily="18" charset="0"/>
              <a:cs typeface="Times New Roman" pitchFamily="18" charset="0"/>
            </a:rPr>
            <a:t>расширение кругозора</a:t>
          </a:r>
        </a:p>
      </dgm:t>
    </dgm:pt>
    <dgm:pt modelId="{964EB648-5157-444A-BA5B-41F30455526A}" type="parTrans" cxnId="{43417B28-E680-4A9F-9283-D4E76DABB9F9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1D6FED3-7F64-479D-95E8-A09BD2172572}" type="sibTrans" cxnId="{43417B28-E680-4A9F-9283-D4E76DABB9F9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BD988C8-C02B-40CD-98AB-8285604F6A2B}">
      <dgm:prSet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развитие нравственно-патриотической воспитанности</a:t>
          </a:r>
        </a:p>
      </dgm:t>
    </dgm:pt>
    <dgm:pt modelId="{E7C684D9-FE8B-449E-BFCB-C0482A1E7AC9}" type="parTrans" cxnId="{C7498ED2-7085-4522-9577-734B6D8DF847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B3FAF3E-D329-4311-9DED-CDD6EBF7F1A8}" type="sibTrans" cxnId="{C7498ED2-7085-4522-9577-734B6D8DF847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FCC6CF4-BDC2-468F-B288-C4E635CE24D6}">
      <dgm:prSet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понимание значимости нравственно-патриотического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воспитания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0597165-7337-4288-99F2-C3B1C485FF3C}" type="parTrans" cxnId="{1B709299-A534-4F79-AE04-108CC2D0256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9C38BC1-150D-47BB-B244-934115B8403D}" type="sibTrans" cxnId="{1B709299-A534-4F79-AE04-108CC2D0256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659C143-E0B0-4A4F-80A8-1D53E34523DE}">
      <dgm:prSet custT="1"/>
      <dgm:spPr/>
      <dgm:t>
        <a:bodyPr/>
        <a:lstStyle/>
        <a:p>
          <a:r>
            <a:rPr lang="ru-RU" sz="1800">
              <a:latin typeface="Times New Roman" pitchFamily="18" charset="0"/>
              <a:cs typeface="Times New Roman" pitchFamily="18" charset="0"/>
            </a:rPr>
            <a:t>укрепление взаимоотношений между детьми и родителями</a:t>
          </a:r>
        </a:p>
      </dgm:t>
    </dgm:pt>
    <dgm:pt modelId="{753E1475-1244-4D1C-BA5C-7C1957F64F2F}" type="parTrans" cxnId="{05B1A5BC-0289-41F3-80FF-1F2D407AA6DB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E6A6048-B8C4-46DB-A009-96DD92EC99B1}" type="sibTrans" cxnId="{05B1A5BC-0289-41F3-80FF-1F2D407AA6DB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1AD79F59-A769-41D0-B2DF-EF68C4FF745A}">
      <dgm:prSet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повышение педагогической компетенции</a:t>
          </a:r>
        </a:p>
      </dgm:t>
    </dgm:pt>
    <dgm:pt modelId="{143E8CF1-2CE1-4B4D-8210-4CF71FD93D74}" type="parTrans" cxnId="{ED140578-6A5C-49B3-B51B-854207D8BAF0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74C84A29-02B7-4BB7-8808-C7E6CFFE48B5}" type="sibTrans" cxnId="{ED140578-6A5C-49B3-B51B-854207D8BAF0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76BEF8ED-9B34-4B76-B5F2-13FB192C7FB8}">
      <dgm:prSet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внедрение инновационных методов в работу с детьми.</a:t>
          </a:r>
        </a:p>
      </dgm:t>
    </dgm:pt>
    <dgm:pt modelId="{7514F683-F4A5-4C0B-9D81-76A6E678D958}" type="parTrans" cxnId="{4B856373-8196-44CF-82DF-E11746B6ADA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CE069E9-3334-491F-BFAB-D4D7F8239C2D}" type="sibTrans" cxnId="{4B856373-8196-44CF-82DF-E11746B6ADA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EA7CE3D-5C2A-4560-BFFE-CFE977480C32}" type="pres">
      <dgm:prSet presAssocID="{B5EA65ED-8231-4677-8FA4-1573079DA8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557B81-F591-43D6-A79C-74BD1F12F5AD}" type="pres">
      <dgm:prSet presAssocID="{F7373958-8FA0-4DC7-938D-83941DEA1110}" presName="parentLin" presStyleCnt="0"/>
      <dgm:spPr/>
    </dgm:pt>
    <dgm:pt modelId="{96B1EFCC-3EF8-449E-9326-F9183631F6B7}" type="pres">
      <dgm:prSet presAssocID="{F7373958-8FA0-4DC7-938D-83941DEA111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B199F3A-61E8-4E14-9D8A-61AB14563404}" type="pres">
      <dgm:prSet presAssocID="{F7373958-8FA0-4DC7-938D-83941DEA1110}" presName="parentText" presStyleLbl="node1" presStyleIdx="0" presStyleCnt="3" custScaleY="1267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3E67A-F8EC-4958-BD67-1B0079ACA10F}" type="pres">
      <dgm:prSet presAssocID="{F7373958-8FA0-4DC7-938D-83941DEA1110}" presName="negativeSpace" presStyleCnt="0"/>
      <dgm:spPr/>
    </dgm:pt>
    <dgm:pt modelId="{EC825016-B261-4DE8-A5CC-A4537BBE2B7A}" type="pres">
      <dgm:prSet presAssocID="{F7373958-8FA0-4DC7-938D-83941DEA111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F3AAF-D00A-41FF-A45F-0939567AD2FE}" type="pres">
      <dgm:prSet presAssocID="{D76FF924-40D0-41B4-A7CF-723581911807}" presName="spaceBetweenRectangles" presStyleCnt="0"/>
      <dgm:spPr/>
    </dgm:pt>
    <dgm:pt modelId="{E7458642-F120-4E62-A3AD-F01F2768CDB5}" type="pres">
      <dgm:prSet presAssocID="{8C9A0751-52CE-4B38-9935-FC46E814AB9F}" presName="parentLin" presStyleCnt="0"/>
      <dgm:spPr/>
    </dgm:pt>
    <dgm:pt modelId="{93AA6AFB-6BCC-4CAC-86DE-652FEFC159AF}" type="pres">
      <dgm:prSet presAssocID="{8C9A0751-52CE-4B38-9935-FC46E814AB9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03F465A-75BD-445B-839E-93C012B3237C}" type="pres">
      <dgm:prSet presAssocID="{8C9A0751-52CE-4B38-9935-FC46E814AB9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775CA-9990-470C-A5ED-884E8107C413}" type="pres">
      <dgm:prSet presAssocID="{8C9A0751-52CE-4B38-9935-FC46E814AB9F}" presName="negativeSpace" presStyleCnt="0"/>
      <dgm:spPr/>
    </dgm:pt>
    <dgm:pt modelId="{892CD1D9-9AA8-4E9C-B375-1971EF5D1166}" type="pres">
      <dgm:prSet presAssocID="{8C9A0751-52CE-4B38-9935-FC46E814AB9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57C7F-DAC7-4F69-86C8-E4090B8FC3C5}" type="pres">
      <dgm:prSet presAssocID="{0ECAEEAC-A91D-43D8-8732-5AE8EA19A7F3}" presName="spaceBetweenRectangles" presStyleCnt="0"/>
      <dgm:spPr/>
    </dgm:pt>
    <dgm:pt modelId="{929E0B4D-89E1-4A77-93A4-65934DF27DFC}" type="pres">
      <dgm:prSet presAssocID="{C03431FB-55E3-4FE9-AAAE-DB53C6E0B022}" presName="parentLin" presStyleCnt="0"/>
      <dgm:spPr/>
    </dgm:pt>
    <dgm:pt modelId="{BCACB7C3-E0A7-4BE1-98EC-DD34E3C0E79A}" type="pres">
      <dgm:prSet presAssocID="{C03431FB-55E3-4FE9-AAAE-DB53C6E0B02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FD355F4-35B2-4D00-8226-6FC9BD4D75E0}" type="pres">
      <dgm:prSet presAssocID="{C03431FB-55E3-4FE9-AAAE-DB53C6E0B02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EAFB2-4BD6-48F3-9462-5E67DB26E725}" type="pres">
      <dgm:prSet presAssocID="{C03431FB-55E3-4FE9-AAAE-DB53C6E0B022}" presName="negativeSpace" presStyleCnt="0"/>
      <dgm:spPr/>
    </dgm:pt>
    <dgm:pt modelId="{03DB92DC-C3E6-43B1-B622-C6ED736B76C7}" type="pres">
      <dgm:prSet presAssocID="{C03431FB-55E3-4FE9-AAAE-DB53C6E0B02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A40EBF-4946-40E9-B954-0A63F1C018AB}" type="presOf" srcId="{8C9A0751-52CE-4B38-9935-FC46E814AB9F}" destId="{603F465A-75BD-445B-839E-93C012B3237C}" srcOrd="1" destOrd="0" presId="urn:microsoft.com/office/officeart/2005/8/layout/list1"/>
    <dgm:cxn modelId="{C9C8A4FF-2956-40EA-83A5-B528229F90CB}" srcId="{B5EA65ED-8231-4677-8FA4-1573079DA85D}" destId="{F7373958-8FA0-4DC7-938D-83941DEA1110}" srcOrd="0" destOrd="0" parTransId="{16627751-9169-4D6E-A59D-3DDBF2DF1738}" sibTransId="{D76FF924-40D0-41B4-A7CF-723581911807}"/>
    <dgm:cxn modelId="{05B1A5BC-0289-41F3-80FF-1F2D407AA6DB}" srcId="{8C9A0751-52CE-4B38-9935-FC46E814AB9F}" destId="{9659C143-E0B0-4A4F-80A8-1D53E34523DE}" srcOrd="1" destOrd="0" parTransId="{753E1475-1244-4D1C-BA5C-7C1957F64F2F}" sibTransId="{2E6A6048-B8C4-46DB-A009-96DD92EC99B1}"/>
    <dgm:cxn modelId="{EBA452EE-3821-497A-8E47-BE4B93DAB669}" type="presOf" srcId="{9659C143-E0B0-4A4F-80A8-1D53E34523DE}" destId="{892CD1D9-9AA8-4E9C-B375-1971EF5D1166}" srcOrd="0" destOrd="1" presId="urn:microsoft.com/office/officeart/2005/8/layout/list1"/>
    <dgm:cxn modelId="{0AC46BF5-6CBF-4CE6-8757-488EE2E41F22}" type="presOf" srcId="{4FCC6CF4-BDC2-468F-B288-C4E635CE24D6}" destId="{892CD1D9-9AA8-4E9C-B375-1971EF5D1166}" srcOrd="0" destOrd="0" presId="urn:microsoft.com/office/officeart/2005/8/layout/list1"/>
    <dgm:cxn modelId="{E6857817-180A-44C2-AE76-4A432BA19CE7}" type="presOf" srcId="{F7373958-8FA0-4DC7-938D-83941DEA1110}" destId="{CB199F3A-61E8-4E14-9D8A-61AB14563404}" srcOrd="1" destOrd="0" presId="urn:microsoft.com/office/officeart/2005/8/layout/list1"/>
    <dgm:cxn modelId="{4CC8BC20-72C7-45C3-9208-BD6B2DA626ED}" srcId="{B5EA65ED-8231-4677-8FA4-1573079DA85D}" destId="{8C9A0751-52CE-4B38-9935-FC46E814AB9F}" srcOrd="1" destOrd="0" parTransId="{A6D8529E-670E-40AA-B196-BC463CC064F9}" sibTransId="{0ECAEEAC-A91D-43D8-8732-5AE8EA19A7F3}"/>
    <dgm:cxn modelId="{FD0091EF-B72A-4F97-B7D9-31AA78F7B719}" type="presOf" srcId="{3F0FA8C8-FD2F-42AC-8268-BAC641CA562F}" destId="{EC825016-B261-4DE8-A5CC-A4537BBE2B7A}" srcOrd="0" destOrd="0" presId="urn:microsoft.com/office/officeart/2005/8/layout/list1"/>
    <dgm:cxn modelId="{54577D11-216A-41CE-B2BB-E8E5F1001E1B}" type="presOf" srcId="{B5EA65ED-8231-4677-8FA4-1573079DA85D}" destId="{AEA7CE3D-5C2A-4560-BFFE-CFE977480C32}" srcOrd="0" destOrd="0" presId="urn:microsoft.com/office/officeart/2005/8/layout/list1"/>
    <dgm:cxn modelId="{BD816E50-9068-47AD-83A8-5C3D5EC5836F}" type="presOf" srcId="{F7373958-8FA0-4DC7-938D-83941DEA1110}" destId="{96B1EFCC-3EF8-449E-9326-F9183631F6B7}" srcOrd="0" destOrd="0" presId="urn:microsoft.com/office/officeart/2005/8/layout/list1"/>
    <dgm:cxn modelId="{1B709299-A534-4F79-AE04-108CC2D02564}" srcId="{8C9A0751-52CE-4B38-9935-FC46E814AB9F}" destId="{4FCC6CF4-BDC2-468F-B288-C4E635CE24D6}" srcOrd="0" destOrd="0" parTransId="{D0597165-7337-4288-99F2-C3B1C485FF3C}" sibTransId="{99C38BC1-150D-47BB-B244-934115B8403D}"/>
    <dgm:cxn modelId="{8E493975-A57F-426B-9DD3-50DACC76C3A3}" type="presOf" srcId="{C03431FB-55E3-4FE9-AAAE-DB53C6E0B022}" destId="{EFD355F4-35B2-4D00-8226-6FC9BD4D75E0}" srcOrd="1" destOrd="0" presId="urn:microsoft.com/office/officeart/2005/8/layout/list1"/>
    <dgm:cxn modelId="{075D65A0-645B-40B2-9847-7A3B2F77F45E}" type="presOf" srcId="{C03431FB-55E3-4FE9-AAAE-DB53C6E0B022}" destId="{BCACB7C3-E0A7-4BE1-98EC-DD34E3C0E79A}" srcOrd="0" destOrd="0" presId="urn:microsoft.com/office/officeart/2005/8/layout/list1"/>
    <dgm:cxn modelId="{8F9B0C35-2A4D-4FFF-AF28-B1966E13645E}" srcId="{B5EA65ED-8231-4677-8FA4-1573079DA85D}" destId="{C03431FB-55E3-4FE9-AAAE-DB53C6E0B022}" srcOrd="2" destOrd="0" parTransId="{BA1B23C2-4196-47F6-9CB7-70FD45B1A83B}" sibTransId="{EE3DBA5D-8DC5-48B7-AD71-F1A1B24AF5E9}"/>
    <dgm:cxn modelId="{A62EE9C4-1F83-41FB-9442-CCA03AFFEB47}" type="presOf" srcId="{3422C75E-DE4C-41A4-B9C0-02EF2134DFD0}" destId="{EC825016-B261-4DE8-A5CC-A4537BBE2B7A}" srcOrd="0" destOrd="2" presId="urn:microsoft.com/office/officeart/2005/8/layout/list1"/>
    <dgm:cxn modelId="{C7498ED2-7085-4522-9577-734B6D8DF847}" srcId="{F7373958-8FA0-4DC7-938D-83941DEA1110}" destId="{5BD988C8-C02B-40CD-98AB-8285604F6A2B}" srcOrd="3" destOrd="0" parTransId="{E7C684D9-FE8B-449E-BFCB-C0482A1E7AC9}" sibTransId="{4B3FAF3E-D329-4311-9DED-CDD6EBF7F1A8}"/>
    <dgm:cxn modelId="{4B856373-8196-44CF-82DF-E11746B6ADA5}" srcId="{C03431FB-55E3-4FE9-AAAE-DB53C6E0B022}" destId="{76BEF8ED-9B34-4B76-B5F2-13FB192C7FB8}" srcOrd="1" destOrd="0" parTransId="{7514F683-F4A5-4C0B-9D81-76A6E678D958}" sibTransId="{ACE069E9-3334-491F-BFAB-D4D7F8239C2D}"/>
    <dgm:cxn modelId="{751587FA-414B-4C9A-BECD-113090299C27}" srcId="{F7373958-8FA0-4DC7-938D-83941DEA1110}" destId="{3A05F4A1-9950-4970-8C6D-33A12E619D36}" srcOrd="1" destOrd="0" parTransId="{D666BD72-D469-44C7-B078-D25769F35978}" sibTransId="{F40034F4-676E-41C2-926B-3CBF1209EE41}"/>
    <dgm:cxn modelId="{43417B28-E680-4A9F-9283-D4E76DABB9F9}" srcId="{F7373958-8FA0-4DC7-938D-83941DEA1110}" destId="{3422C75E-DE4C-41A4-B9C0-02EF2134DFD0}" srcOrd="2" destOrd="0" parTransId="{964EB648-5157-444A-BA5B-41F30455526A}" sibTransId="{51D6FED3-7F64-479D-95E8-A09BD2172572}"/>
    <dgm:cxn modelId="{E164C649-56E7-442E-98E7-923359A6E0FD}" type="presOf" srcId="{5BD988C8-C02B-40CD-98AB-8285604F6A2B}" destId="{EC825016-B261-4DE8-A5CC-A4537BBE2B7A}" srcOrd="0" destOrd="3" presId="urn:microsoft.com/office/officeart/2005/8/layout/list1"/>
    <dgm:cxn modelId="{470D06D3-F0A8-4DA8-9799-F3D59044391D}" type="presOf" srcId="{76BEF8ED-9B34-4B76-B5F2-13FB192C7FB8}" destId="{03DB92DC-C3E6-43B1-B622-C6ED736B76C7}" srcOrd="0" destOrd="1" presId="urn:microsoft.com/office/officeart/2005/8/layout/list1"/>
    <dgm:cxn modelId="{ED140578-6A5C-49B3-B51B-854207D8BAF0}" srcId="{C03431FB-55E3-4FE9-AAAE-DB53C6E0B022}" destId="{1AD79F59-A769-41D0-B2DF-EF68C4FF745A}" srcOrd="0" destOrd="0" parTransId="{143E8CF1-2CE1-4B4D-8210-4CF71FD93D74}" sibTransId="{74C84A29-02B7-4BB7-8808-C7E6CFFE48B5}"/>
    <dgm:cxn modelId="{0C683567-65BB-43C9-B13B-A0CEC041271D}" type="presOf" srcId="{8C9A0751-52CE-4B38-9935-FC46E814AB9F}" destId="{93AA6AFB-6BCC-4CAC-86DE-652FEFC159AF}" srcOrd="0" destOrd="0" presId="urn:microsoft.com/office/officeart/2005/8/layout/list1"/>
    <dgm:cxn modelId="{91E5D845-DA4F-41A0-9A4A-C2B707A265D3}" type="presOf" srcId="{3A05F4A1-9950-4970-8C6D-33A12E619D36}" destId="{EC825016-B261-4DE8-A5CC-A4537BBE2B7A}" srcOrd="0" destOrd="1" presId="urn:microsoft.com/office/officeart/2005/8/layout/list1"/>
    <dgm:cxn modelId="{D43AB7E9-63FA-4127-9CB4-0448FA545CC7}" type="presOf" srcId="{1AD79F59-A769-41D0-B2DF-EF68C4FF745A}" destId="{03DB92DC-C3E6-43B1-B622-C6ED736B76C7}" srcOrd="0" destOrd="0" presId="urn:microsoft.com/office/officeart/2005/8/layout/list1"/>
    <dgm:cxn modelId="{684A33C3-0688-4157-857C-D12C060966B8}" srcId="{F7373958-8FA0-4DC7-938D-83941DEA1110}" destId="{3F0FA8C8-FD2F-42AC-8268-BAC641CA562F}" srcOrd="0" destOrd="0" parTransId="{8E90FBE5-93EE-4F46-89BA-960330D1B368}" sibTransId="{EB61707D-FF08-4A32-ADFE-4FA596B96AAA}"/>
    <dgm:cxn modelId="{BA08E41F-4D67-4D81-A46B-E6A31CFA1F2D}" type="presParOf" srcId="{AEA7CE3D-5C2A-4560-BFFE-CFE977480C32}" destId="{0A557B81-F591-43D6-A79C-74BD1F12F5AD}" srcOrd="0" destOrd="0" presId="urn:microsoft.com/office/officeart/2005/8/layout/list1"/>
    <dgm:cxn modelId="{E3279A95-64BA-455D-BC6E-D54CD654959A}" type="presParOf" srcId="{0A557B81-F591-43D6-A79C-74BD1F12F5AD}" destId="{96B1EFCC-3EF8-449E-9326-F9183631F6B7}" srcOrd="0" destOrd="0" presId="urn:microsoft.com/office/officeart/2005/8/layout/list1"/>
    <dgm:cxn modelId="{D07476E3-96E6-4DB0-A074-4034265BD17A}" type="presParOf" srcId="{0A557B81-F591-43D6-A79C-74BD1F12F5AD}" destId="{CB199F3A-61E8-4E14-9D8A-61AB14563404}" srcOrd="1" destOrd="0" presId="urn:microsoft.com/office/officeart/2005/8/layout/list1"/>
    <dgm:cxn modelId="{B3DB15ED-62A0-43FE-BF9D-E4FB518B30F2}" type="presParOf" srcId="{AEA7CE3D-5C2A-4560-BFFE-CFE977480C32}" destId="{9553E67A-F8EC-4958-BD67-1B0079ACA10F}" srcOrd="1" destOrd="0" presId="urn:microsoft.com/office/officeart/2005/8/layout/list1"/>
    <dgm:cxn modelId="{13B1BE24-C665-4A5C-AF88-191E63B27332}" type="presParOf" srcId="{AEA7CE3D-5C2A-4560-BFFE-CFE977480C32}" destId="{EC825016-B261-4DE8-A5CC-A4537BBE2B7A}" srcOrd="2" destOrd="0" presId="urn:microsoft.com/office/officeart/2005/8/layout/list1"/>
    <dgm:cxn modelId="{542FD1FF-569F-4D2B-84BC-C64920744889}" type="presParOf" srcId="{AEA7CE3D-5C2A-4560-BFFE-CFE977480C32}" destId="{5BAF3AAF-D00A-41FF-A45F-0939567AD2FE}" srcOrd="3" destOrd="0" presId="urn:microsoft.com/office/officeart/2005/8/layout/list1"/>
    <dgm:cxn modelId="{133BFB02-A70E-41C7-8652-6778940FEBE5}" type="presParOf" srcId="{AEA7CE3D-5C2A-4560-BFFE-CFE977480C32}" destId="{E7458642-F120-4E62-A3AD-F01F2768CDB5}" srcOrd="4" destOrd="0" presId="urn:microsoft.com/office/officeart/2005/8/layout/list1"/>
    <dgm:cxn modelId="{B46B63B4-2C97-436E-A938-E7B67FE3C056}" type="presParOf" srcId="{E7458642-F120-4E62-A3AD-F01F2768CDB5}" destId="{93AA6AFB-6BCC-4CAC-86DE-652FEFC159AF}" srcOrd="0" destOrd="0" presId="urn:microsoft.com/office/officeart/2005/8/layout/list1"/>
    <dgm:cxn modelId="{ED2D7714-0827-4AE2-AEC5-79B0380DB9F9}" type="presParOf" srcId="{E7458642-F120-4E62-A3AD-F01F2768CDB5}" destId="{603F465A-75BD-445B-839E-93C012B3237C}" srcOrd="1" destOrd="0" presId="urn:microsoft.com/office/officeart/2005/8/layout/list1"/>
    <dgm:cxn modelId="{4E0ACA93-A53B-4ACE-81DC-C9C508DD313C}" type="presParOf" srcId="{AEA7CE3D-5C2A-4560-BFFE-CFE977480C32}" destId="{C58775CA-9990-470C-A5ED-884E8107C413}" srcOrd="5" destOrd="0" presId="urn:microsoft.com/office/officeart/2005/8/layout/list1"/>
    <dgm:cxn modelId="{ED9C6210-F794-4715-8B33-3045480F2406}" type="presParOf" srcId="{AEA7CE3D-5C2A-4560-BFFE-CFE977480C32}" destId="{892CD1D9-9AA8-4E9C-B375-1971EF5D1166}" srcOrd="6" destOrd="0" presId="urn:microsoft.com/office/officeart/2005/8/layout/list1"/>
    <dgm:cxn modelId="{D74E6D3B-9BDF-4302-A259-3F473FFFE6AE}" type="presParOf" srcId="{AEA7CE3D-5C2A-4560-BFFE-CFE977480C32}" destId="{27757C7F-DAC7-4F69-86C8-E4090B8FC3C5}" srcOrd="7" destOrd="0" presId="urn:microsoft.com/office/officeart/2005/8/layout/list1"/>
    <dgm:cxn modelId="{9668B062-A0E3-4A72-9995-7105DD7FAD1A}" type="presParOf" srcId="{AEA7CE3D-5C2A-4560-BFFE-CFE977480C32}" destId="{929E0B4D-89E1-4A77-93A4-65934DF27DFC}" srcOrd="8" destOrd="0" presId="urn:microsoft.com/office/officeart/2005/8/layout/list1"/>
    <dgm:cxn modelId="{5E58CEBB-8FC6-425F-84EF-0B1F81CBF421}" type="presParOf" srcId="{929E0B4D-89E1-4A77-93A4-65934DF27DFC}" destId="{BCACB7C3-E0A7-4BE1-98EC-DD34E3C0E79A}" srcOrd="0" destOrd="0" presId="urn:microsoft.com/office/officeart/2005/8/layout/list1"/>
    <dgm:cxn modelId="{51FA6599-FEDB-45ED-B0C4-D2F6815772DB}" type="presParOf" srcId="{929E0B4D-89E1-4A77-93A4-65934DF27DFC}" destId="{EFD355F4-35B2-4D00-8226-6FC9BD4D75E0}" srcOrd="1" destOrd="0" presId="urn:microsoft.com/office/officeart/2005/8/layout/list1"/>
    <dgm:cxn modelId="{FA9CBAD5-77FD-48B1-9DA7-D8AA5D90CEEA}" type="presParOf" srcId="{AEA7CE3D-5C2A-4560-BFFE-CFE977480C32}" destId="{64EEAFB2-4BD6-48F3-9462-5E67DB26E725}" srcOrd="9" destOrd="0" presId="urn:microsoft.com/office/officeart/2005/8/layout/list1"/>
    <dgm:cxn modelId="{2574A74F-D66E-44AE-B1E6-97018B9C60DF}" type="presParOf" srcId="{AEA7CE3D-5C2A-4560-BFFE-CFE977480C32}" destId="{03DB92DC-C3E6-43B1-B622-C6ED736B76C7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B6455D-F2C1-471A-A643-E7B924B55C4C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D7C709F-E5F3-4B2B-9CB8-4A8181779A2F}">
      <dgm:prSet phldrT="[Текст]" custT="1"/>
      <dgm:spPr/>
      <dgm:t>
        <a:bodyPr/>
        <a:lstStyle/>
        <a:p>
          <a:r>
            <a:rPr lang="ru-RU" sz="1600" b="1">
              <a:latin typeface="Times New Roman" pitchFamily="18" charset="0"/>
              <a:cs typeface="Times New Roman" pitchFamily="18" charset="0"/>
            </a:rPr>
            <a:t>Информационные </a:t>
          </a:r>
        </a:p>
      </dgm:t>
    </dgm:pt>
    <dgm:pt modelId="{EC9CF9DC-B8D6-4432-AEBB-6AB7600E5F7D}" type="parTrans" cxnId="{E5524F25-A58A-4C56-8A99-9810FEEA3E97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ED76C842-EBA9-40E1-85E8-25721B7FAB2E}" type="sibTrans" cxnId="{E5524F25-A58A-4C56-8A99-9810FEEA3E97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F61CED70-55D4-477D-9DAF-7694DBB6E16D}">
      <dgm:prSet phldrT="[Текст]"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интернет ресурсы</a:t>
          </a:r>
        </a:p>
      </dgm:t>
    </dgm:pt>
    <dgm:pt modelId="{F4732006-31F1-4F11-A2BF-73696D1A7221}" type="parTrans" cxnId="{5ADE3BA6-9E3F-48DA-B589-E0F1EFB3A1EB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38B506ED-9D60-4776-AEF0-C67041F27CBA}" type="sibTrans" cxnId="{5ADE3BA6-9E3F-48DA-B589-E0F1EFB3A1EB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357740C7-F0CB-44FE-8E29-1F0AFB007E3E}">
      <dgm:prSet phldrT="[Текст]"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методическая литература</a:t>
          </a:r>
        </a:p>
      </dgm:t>
    </dgm:pt>
    <dgm:pt modelId="{41FA6EE6-BF25-4A2C-B720-58413F4BE323}" type="parTrans" cxnId="{EEF91A88-B6F1-48F8-9660-9000B35EF884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733B0A0-3BB4-45E0-B94E-189B1B230426}" type="sibTrans" cxnId="{EEF91A88-B6F1-48F8-9660-9000B35EF884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6AEEF3CA-C8A0-47E3-B4BD-B16BAC13BAB4}">
      <dgm:prSet phldrT="[Текст]"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Учебно-методическое обеспечение</a:t>
          </a:r>
        </a:p>
      </dgm:t>
    </dgm:pt>
    <dgm:pt modelId="{670BBE77-D1D4-4E3D-B4B2-195B59120ADD}" type="parTrans" cxnId="{9DADB1EC-E2BE-4911-9DBA-8E1FCE35BCA3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84D5BDF7-B5D8-47AA-B4FE-606232EE55AF}" type="sibTrans" cxnId="{9DADB1EC-E2BE-4911-9DBA-8E1FCE35BCA3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FD70206B-A819-441E-858D-3CA8537E26BD}">
      <dgm:prSet phldrT="[Текст]"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Дидактические пособия</a:t>
          </a:r>
        </a:p>
      </dgm:t>
    </dgm:pt>
    <dgm:pt modelId="{7261D738-BCAB-4602-8F5E-1E86E4DB9627}" type="parTrans" cxnId="{150CDB05-EF51-4C7A-A69B-E5D5C77EDFA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3D1099FB-E7B9-4615-A8B2-26704E177DDB}" type="sibTrans" cxnId="{150CDB05-EF51-4C7A-A69B-E5D5C77EDFA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84B99CF3-C30F-4D30-AE6D-24744140ABF5}">
      <dgm:prSet phldrT="[Текст]"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методическая литература</a:t>
          </a:r>
        </a:p>
      </dgm:t>
    </dgm:pt>
    <dgm:pt modelId="{63C42C82-46B4-45A9-ABE1-F426E18275DB}" type="parTrans" cxnId="{005E1554-7FC7-4D5B-89F5-C96B25D0AB99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91C9827-56DE-42ED-9BEB-071885B01ECC}" type="sibTrans" cxnId="{005E1554-7FC7-4D5B-89F5-C96B25D0AB99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B744697F-5255-470A-907A-38EB7723FDAB}">
      <dgm:prSet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Детскя художественная литература</a:t>
          </a:r>
        </a:p>
      </dgm:t>
    </dgm:pt>
    <dgm:pt modelId="{4E8A6DD1-D243-47D5-AAB0-746B8D9D6A2C}" type="parTrans" cxnId="{D0C1E5B8-73DE-4275-BA2C-22B9B1685BF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58B3F852-958D-4DFE-A486-DC863A073655}" type="sibTrans" cxnId="{D0C1E5B8-73DE-4275-BA2C-22B9B1685BF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ACF7F23F-87D2-4EE3-8B87-804D7418BF37}">
      <dgm:prSet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Кадровые </a:t>
          </a:r>
        </a:p>
      </dgm:t>
    </dgm:pt>
    <dgm:pt modelId="{0E202CD1-7B93-4E4D-A748-C3B46A497F80}" type="parTrans" cxnId="{31E9DF58-87DB-48F3-87D1-03957275FCE4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7F15B5A3-AF23-4494-BDDB-D6B6B0540325}" type="sibTrans" cxnId="{31E9DF58-87DB-48F3-87D1-03957275FCE4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E053E3E-8090-4519-8EE7-96150755B8EC}">
      <dgm:prSet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дети старшего возраста</a:t>
          </a:r>
        </a:p>
      </dgm:t>
    </dgm:pt>
    <dgm:pt modelId="{B1A7D66C-3D2A-43FE-A075-3DBC43EAE9F5}" type="parTrans" cxnId="{EFBE74E7-4C43-4B13-AE32-957E2561A2BB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343BD2C-EB63-42DF-9FA6-04E18FDF1DB4}" type="sibTrans" cxnId="{EFBE74E7-4C43-4B13-AE32-957E2561A2BB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05B45076-E025-4840-9FF7-E3D49038C300}">
      <dgm:prSet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Родители </a:t>
          </a:r>
        </a:p>
      </dgm:t>
    </dgm:pt>
    <dgm:pt modelId="{F8C149EB-5284-4793-86AD-4F078062A099}" type="parTrans" cxnId="{1C02E697-D768-43DC-BBE9-F32CCB80D5BB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450D686-7BFC-48B7-9A82-6DBD631ADEB8}" type="sibTrans" cxnId="{1C02E697-D768-43DC-BBE9-F32CCB80D5BB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1BF7369-B77F-4A27-B23B-AFFB2BCF02B4}">
      <dgm:prSet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Воспитатели</a:t>
          </a:r>
        </a:p>
      </dgm:t>
    </dgm:pt>
    <dgm:pt modelId="{4BB62005-E5CE-4424-BEE4-80ACE467C436}" type="parTrans" cxnId="{3941D516-3922-4AB2-8DDF-C046C1F0D9F4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F67524A9-521E-452B-9643-4AF5786C39C3}" type="sibTrans" cxnId="{3941D516-3922-4AB2-8DDF-C046C1F0D9F4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D18A1101-9226-4E13-800B-206775A7D571}">
      <dgm:prSet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Материально-технические </a:t>
          </a:r>
        </a:p>
      </dgm:t>
    </dgm:pt>
    <dgm:pt modelId="{19FDC2B8-64ED-435E-A185-E1C6F999371E}" type="parTrans" cxnId="{6016E7FE-D65E-4E5E-AA49-8D9BF0DFFB76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29E8F3C5-C620-465F-A6AA-85A907D23CBE}" type="sibTrans" cxnId="{6016E7FE-D65E-4E5E-AA49-8D9BF0DFFB76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C21D6281-60F9-4E9D-B4F8-DC253307CB02}">
      <dgm:prSet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Ноутбук </a:t>
          </a:r>
        </a:p>
      </dgm:t>
    </dgm:pt>
    <dgm:pt modelId="{2D7DC751-8234-423E-AA47-39D24D98F0F3}" type="parTrans" cxnId="{9A060981-70F4-4CF9-8860-59863B16F487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33D8ACF2-2678-4359-A4FB-76AFCB662186}" type="sibTrans" cxnId="{9A060981-70F4-4CF9-8860-59863B16F487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A5297290-D096-4F2F-972F-5531E2930911}">
      <dgm:prSet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Фотоаппарат</a:t>
          </a:r>
        </a:p>
      </dgm:t>
    </dgm:pt>
    <dgm:pt modelId="{03FF63C8-BA3F-4FBE-A15B-CAC64916E730}" type="parTrans" cxnId="{C0B4F306-D6E5-4D04-8BEA-9CD707EF11BA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3BFDBA2B-1061-486A-9BD0-D978BE00B12F}" type="sibTrans" cxnId="{C0B4F306-D6E5-4D04-8BEA-9CD707EF11BA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7614E16C-F3FF-4898-B89E-C5B9B79BD248}">
      <dgm:prSet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Видеокамера </a:t>
          </a:r>
        </a:p>
      </dgm:t>
    </dgm:pt>
    <dgm:pt modelId="{AE8516B5-AAC7-49F9-8BE8-338E74CCFDA0}" type="parTrans" cxnId="{EC1008AF-D140-4E2F-A9FE-967D96FADF5D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A841636E-BCB5-4013-8F22-F4C5D12A3791}" type="sibTrans" cxnId="{EC1008AF-D140-4E2F-A9FE-967D96FADF5D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A5487EF3-D592-43CE-9A7D-4DEEB0E689B4}">
      <dgm:prSet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проектор для презентаций</a:t>
          </a:r>
        </a:p>
      </dgm:t>
    </dgm:pt>
    <dgm:pt modelId="{651FE635-A820-434C-A7EA-3B139AE420A1}" type="parTrans" cxnId="{29B2023B-7949-43A6-8349-26F550642B08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FD65B59-E7F1-4171-AD66-7CDC204C7463}" type="sibTrans" cxnId="{29B2023B-7949-43A6-8349-26F550642B08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E777216F-A637-486E-B7F5-8B3A977CB882}" type="pres">
      <dgm:prSet presAssocID="{5FB6455D-F2C1-471A-A643-E7B924B55C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BF1420-1FA9-4377-8C53-5BB012A63652}" type="pres">
      <dgm:prSet presAssocID="{2D7C709F-E5F3-4B2B-9CB8-4A8181779A2F}" presName="parentLin" presStyleCnt="0"/>
      <dgm:spPr/>
      <dgm:t>
        <a:bodyPr/>
        <a:lstStyle/>
        <a:p>
          <a:endParaRPr lang="ru-RU"/>
        </a:p>
      </dgm:t>
    </dgm:pt>
    <dgm:pt modelId="{792CC621-726D-4DE1-8023-2D869FD8CBBA}" type="pres">
      <dgm:prSet presAssocID="{2D7C709F-E5F3-4B2B-9CB8-4A8181779A2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8B90B66-758E-43DD-A1F8-667AB76084C3}" type="pres">
      <dgm:prSet presAssocID="{2D7C709F-E5F3-4B2B-9CB8-4A8181779A2F}" presName="parentText" presStyleLbl="node1" presStyleIdx="0" presStyleCnt="4" custLinFactNeighborX="19828" custLinFactNeighborY="-1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B98DB-F586-453F-972E-E7ADD8F5A441}" type="pres">
      <dgm:prSet presAssocID="{2D7C709F-E5F3-4B2B-9CB8-4A8181779A2F}" presName="negativeSpace" presStyleCnt="0"/>
      <dgm:spPr/>
      <dgm:t>
        <a:bodyPr/>
        <a:lstStyle/>
        <a:p>
          <a:endParaRPr lang="ru-RU"/>
        </a:p>
      </dgm:t>
    </dgm:pt>
    <dgm:pt modelId="{0A153E9C-E692-4C72-BCCE-470B15338529}" type="pres">
      <dgm:prSet presAssocID="{2D7C709F-E5F3-4B2B-9CB8-4A8181779A2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1FD35-4953-4852-9579-F7556B9809F1}" type="pres">
      <dgm:prSet presAssocID="{ED76C842-EBA9-40E1-85E8-25721B7FAB2E}" presName="spaceBetweenRectangles" presStyleCnt="0"/>
      <dgm:spPr/>
      <dgm:t>
        <a:bodyPr/>
        <a:lstStyle/>
        <a:p>
          <a:endParaRPr lang="ru-RU"/>
        </a:p>
      </dgm:t>
    </dgm:pt>
    <dgm:pt modelId="{7771C106-DD52-4B1C-994F-6C05FCF5DD96}" type="pres">
      <dgm:prSet presAssocID="{6AEEF3CA-C8A0-47E3-B4BD-B16BAC13BAB4}" presName="parentLin" presStyleCnt="0"/>
      <dgm:spPr/>
      <dgm:t>
        <a:bodyPr/>
        <a:lstStyle/>
        <a:p>
          <a:endParaRPr lang="ru-RU"/>
        </a:p>
      </dgm:t>
    </dgm:pt>
    <dgm:pt modelId="{4E6AF66F-D9A0-4278-9CBC-C1F0900970F7}" type="pres">
      <dgm:prSet presAssocID="{6AEEF3CA-C8A0-47E3-B4BD-B16BAC13BAB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4544A43-2830-4CCD-BD27-D13CF7197F2D}" type="pres">
      <dgm:prSet presAssocID="{6AEEF3CA-C8A0-47E3-B4BD-B16BAC13BAB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3EC2A-41AB-4935-B8B9-00DF75C7F961}" type="pres">
      <dgm:prSet presAssocID="{6AEEF3CA-C8A0-47E3-B4BD-B16BAC13BAB4}" presName="negativeSpace" presStyleCnt="0"/>
      <dgm:spPr/>
      <dgm:t>
        <a:bodyPr/>
        <a:lstStyle/>
        <a:p>
          <a:endParaRPr lang="ru-RU"/>
        </a:p>
      </dgm:t>
    </dgm:pt>
    <dgm:pt modelId="{4F97A3FA-451E-42DB-9B22-81501F3C5E9E}" type="pres">
      <dgm:prSet presAssocID="{6AEEF3CA-C8A0-47E3-B4BD-B16BAC13BAB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73181-066F-423B-A944-9FE7532888C8}" type="pres">
      <dgm:prSet presAssocID="{84D5BDF7-B5D8-47AA-B4FE-606232EE55AF}" presName="spaceBetweenRectangles" presStyleCnt="0"/>
      <dgm:spPr/>
      <dgm:t>
        <a:bodyPr/>
        <a:lstStyle/>
        <a:p>
          <a:endParaRPr lang="ru-RU"/>
        </a:p>
      </dgm:t>
    </dgm:pt>
    <dgm:pt modelId="{12F8A808-FC35-4445-AB25-408DF128FC59}" type="pres">
      <dgm:prSet presAssocID="{ACF7F23F-87D2-4EE3-8B87-804D7418BF37}" presName="parentLin" presStyleCnt="0"/>
      <dgm:spPr/>
      <dgm:t>
        <a:bodyPr/>
        <a:lstStyle/>
        <a:p>
          <a:endParaRPr lang="ru-RU"/>
        </a:p>
      </dgm:t>
    </dgm:pt>
    <dgm:pt modelId="{AFB17F14-DEB6-4182-8F02-8B5B02E87337}" type="pres">
      <dgm:prSet presAssocID="{ACF7F23F-87D2-4EE3-8B87-804D7418BF3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707AE2E-F184-45CD-87AB-C2A48E147CB0}" type="pres">
      <dgm:prSet presAssocID="{ACF7F23F-87D2-4EE3-8B87-804D7418BF3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3AFED-6C52-4491-8E54-068654DBC2DB}" type="pres">
      <dgm:prSet presAssocID="{ACF7F23F-87D2-4EE3-8B87-804D7418BF37}" presName="negativeSpace" presStyleCnt="0"/>
      <dgm:spPr/>
      <dgm:t>
        <a:bodyPr/>
        <a:lstStyle/>
        <a:p>
          <a:endParaRPr lang="ru-RU"/>
        </a:p>
      </dgm:t>
    </dgm:pt>
    <dgm:pt modelId="{366A1A9D-B696-44C9-A9F0-F50D1E0DB986}" type="pres">
      <dgm:prSet presAssocID="{ACF7F23F-87D2-4EE3-8B87-804D7418BF3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DE4D9-F613-432B-BE46-5081503EEDA6}" type="pres">
      <dgm:prSet presAssocID="{7F15B5A3-AF23-4494-BDDB-D6B6B0540325}" presName="spaceBetweenRectangles" presStyleCnt="0"/>
      <dgm:spPr/>
      <dgm:t>
        <a:bodyPr/>
        <a:lstStyle/>
        <a:p>
          <a:endParaRPr lang="ru-RU"/>
        </a:p>
      </dgm:t>
    </dgm:pt>
    <dgm:pt modelId="{A10AEBC0-21EC-4A2F-A03A-DE77943E22F6}" type="pres">
      <dgm:prSet presAssocID="{D18A1101-9226-4E13-800B-206775A7D571}" presName="parentLin" presStyleCnt="0"/>
      <dgm:spPr/>
      <dgm:t>
        <a:bodyPr/>
        <a:lstStyle/>
        <a:p>
          <a:endParaRPr lang="ru-RU"/>
        </a:p>
      </dgm:t>
    </dgm:pt>
    <dgm:pt modelId="{3E137002-1B38-4FBD-A591-0EA5E03E1176}" type="pres">
      <dgm:prSet presAssocID="{D18A1101-9226-4E13-800B-206775A7D57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B6D0234-E05D-42D3-8FF6-C9EDB06E349C}" type="pres">
      <dgm:prSet presAssocID="{D18A1101-9226-4E13-800B-206775A7D57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B2858-0759-4F45-B4C2-A5A4DFACA44C}" type="pres">
      <dgm:prSet presAssocID="{D18A1101-9226-4E13-800B-206775A7D571}" presName="negativeSpace" presStyleCnt="0"/>
      <dgm:spPr/>
      <dgm:t>
        <a:bodyPr/>
        <a:lstStyle/>
        <a:p>
          <a:endParaRPr lang="ru-RU"/>
        </a:p>
      </dgm:t>
    </dgm:pt>
    <dgm:pt modelId="{2F6CA2CF-190D-43A2-B59B-1AB1728065B2}" type="pres">
      <dgm:prSet presAssocID="{D18A1101-9226-4E13-800B-206775A7D57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B8602E-BFB5-4E79-8DD4-030A4F8B8A2C}" type="presOf" srcId="{5FB6455D-F2C1-471A-A643-E7B924B55C4C}" destId="{E777216F-A637-486E-B7F5-8B3A977CB882}" srcOrd="0" destOrd="0" presId="urn:microsoft.com/office/officeart/2005/8/layout/list1"/>
    <dgm:cxn modelId="{9DADB1EC-E2BE-4911-9DBA-8E1FCE35BCA3}" srcId="{5FB6455D-F2C1-471A-A643-E7B924B55C4C}" destId="{6AEEF3CA-C8A0-47E3-B4BD-B16BAC13BAB4}" srcOrd="1" destOrd="0" parTransId="{670BBE77-D1D4-4E3D-B4B2-195B59120ADD}" sibTransId="{84D5BDF7-B5D8-47AA-B4FE-606232EE55AF}"/>
    <dgm:cxn modelId="{CECA9FCB-503A-438A-BE90-D2BACAA93F5E}" type="presOf" srcId="{357740C7-F0CB-44FE-8E29-1F0AFB007E3E}" destId="{0A153E9C-E692-4C72-BCCE-470B15338529}" srcOrd="0" destOrd="1" presId="urn:microsoft.com/office/officeart/2005/8/layout/list1"/>
    <dgm:cxn modelId="{3941D516-3922-4AB2-8DDF-C046C1F0D9F4}" srcId="{ACF7F23F-87D2-4EE3-8B87-804D7418BF37}" destId="{91BF7369-B77F-4A27-B23B-AFFB2BCF02B4}" srcOrd="2" destOrd="0" parTransId="{4BB62005-E5CE-4424-BEE4-80ACE467C436}" sibTransId="{F67524A9-521E-452B-9643-4AF5786C39C3}"/>
    <dgm:cxn modelId="{E057854C-F617-4D71-9EA0-CF0E8402A108}" type="presOf" srcId="{A5297290-D096-4F2F-972F-5531E2930911}" destId="{2F6CA2CF-190D-43A2-B59B-1AB1728065B2}" srcOrd="0" destOrd="1" presId="urn:microsoft.com/office/officeart/2005/8/layout/list1"/>
    <dgm:cxn modelId="{FEDE1DCF-B529-4282-AAC3-A361F40A3AD9}" type="presOf" srcId="{B744697F-5255-470A-907A-38EB7723FDAB}" destId="{4F97A3FA-451E-42DB-9B22-81501F3C5E9E}" srcOrd="0" destOrd="2" presId="urn:microsoft.com/office/officeart/2005/8/layout/list1"/>
    <dgm:cxn modelId="{00F4421D-A42F-40C5-9737-40A0DC96F433}" type="presOf" srcId="{9E053E3E-8090-4519-8EE7-96150755B8EC}" destId="{366A1A9D-B696-44C9-A9F0-F50D1E0DB986}" srcOrd="0" destOrd="0" presId="urn:microsoft.com/office/officeart/2005/8/layout/list1"/>
    <dgm:cxn modelId="{02A43668-8DD7-4668-B15D-65B3B72EC2D1}" type="presOf" srcId="{91BF7369-B77F-4A27-B23B-AFFB2BCF02B4}" destId="{366A1A9D-B696-44C9-A9F0-F50D1E0DB986}" srcOrd="0" destOrd="2" presId="urn:microsoft.com/office/officeart/2005/8/layout/list1"/>
    <dgm:cxn modelId="{8CD5BAAE-7399-4548-A000-1782A299AC77}" type="presOf" srcId="{F61CED70-55D4-477D-9DAF-7694DBB6E16D}" destId="{0A153E9C-E692-4C72-BCCE-470B15338529}" srcOrd="0" destOrd="0" presId="urn:microsoft.com/office/officeart/2005/8/layout/list1"/>
    <dgm:cxn modelId="{150CDB05-EF51-4C7A-A69B-E5D5C77EDFAE}" srcId="{6AEEF3CA-C8A0-47E3-B4BD-B16BAC13BAB4}" destId="{FD70206B-A819-441E-858D-3CA8537E26BD}" srcOrd="0" destOrd="0" parTransId="{7261D738-BCAB-4602-8F5E-1E86E4DB9627}" sibTransId="{3D1099FB-E7B9-4615-A8B2-26704E177DDB}"/>
    <dgm:cxn modelId="{EC1008AF-D140-4E2F-A9FE-967D96FADF5D}" srcId="{D18A1101-9226-4E13-800B-206775A7D571}" destId="{7614E16C-F3FF-4898-B89E-C5B9B79BD248}" srcOrd="2" destOrd="0" parTransId="{AE8516B5-AAC7-49F9-8BE8-338E74CCFDA0}" sibTransId="{A841636E-BCB5-4013-8F22-F4C5D12A3791}"/>
    <dgm:cxn modelId="{EFBE74E7-4C43-4B13-AE32-957E2561A2BB}" srcId="{ACF7F23F-87D2-4EE3-8B87-804D7418BF37}" destId="{9E053E3E-8090-4519-8EE7-96150755B8EC}" srcOrd="0" destOrd="0" parTransId="{B1A7D66C-3D2A-43FE-A075-3DBC43EAE9F5}" sibTransId="{9343BD2C-EB63-42DF-9FA6-04E18FDF1DB4}"/>
    <dgm:cxn modelId="{C5C24A38-9638-4FA7-B25F-10765EBA5FC4}" type="presOf" srcId="{D18A1101-9226-4E13-800B-206775A7D571}" destId="{8B6D0234-E05D-42D3-8FF6-C9EDB06E349C}" srcOrd="1" destOrd="0" presId="urn:microsoft.com/office/officeart/2005/8/layout/list1"/>
    <dgm:cxn modelId="{99210875-DF59-4467-9523-1D98B28ABC39}" type="presOf" srcId="{ACF7F23F-87D2-4EE3-8B87-804D7418BF37}" destId="{AFB17F14-DEB6-4182-8F02-8B5B02E87337}" srcOrd="0" destOrd="0" presId="urn:microsoft.com/office/officeart/2005/8/layout/list1"/>
    <dgm:cxn modelId="{E5524F25-A58A-4C56-8A99-9810FEEA3E97}" srcId="{5FB6455D-F2C1-471A-A643-E7B924B55C4C}" destId="{2D7C709F-E5F3-4B2B-9CB8-4A8181779A2F}" srcOrd="0" destOrd="0" parTransId="{EC9CF9DC-B8D6-4432-AEBB-6AB7600E5F7D}" sibTransId="{ED76C842-EBA9-40E1-85E8-25721B7FAB2E}"/>
    <dgm:cxn modelId="{9A060981-70F4-4CF9-8860-59863B16F487}" srcId="{D18A1101-9226-4E13-800B-206775A7D571}" destId="{C21D6281-60F9-4E9D-B4F8-DC253307CB02}" srcOrd="0" destOrd="0" parTransId="{2D7DC751-8234-423E-AA47-39D24D98F0F3}" sibTransId="{33D8ACF2-2678-4359-A4FB-76AFCB662186}"/>
    <dgm:cxn modelId="{5ADE3BA6-9E3F-48DA-B589-E0F1EFB3A1EB}" srcId="{2D7C709F-E5F3-4B2B-9CB8-4A8181779A2F}" destId="{F61CED70-55D4-477D-9DAF-7694DBB6E16D}" srcOrd="0" destOrd="0" parTransId="{F4732006-31F1-4F11-A2BF-73696D1A7221}" sibTransId="{38B506ED-9D60-4776-AEF0-C67041F27CBA}"/>
    <dgm:cxn modelId="{EEF91A88-B6F1-48F8-9660-9000B35EF884}" srcId="{2D7C709F-E5F3-4B2B-9CB8-4A8181779A2F}" destId="{357740C7-F0CB-44FE-8E29-1F0AFB007E3E}" srcOrd="1" destOrd="0" parTransId="{41FA6EE6-BF25-4A2C-B720-58413F4BE323}" sibTransId="{9733B0A0-3BB4-45E0-B94E-189B1B230426}"/>
    <dgm:cxn modelId="{8C754C90-DB2E-4735-B3FC-36D694776E19}" type="presOf" srcId="{D18A1101-9226-4E13-800B-206775A7D571}" destId="{3E137002-1B38-4FBD-A591-0EA5E03E1176}" srcOrd="0" destOrd="0" presId="urn:microsoft.com/office/officeart/2005/8/layout/list1"/>
    <dgm:cxn modelId="{C288073D-002A-443C-B355-A26C5105F735}" type="presOf" srcId="{6AEEF3CA-C8A0-47E3-B4BD-B16BAC13BAB4}" destId="{D4544A43-2830-4CCD-BD27-D13CF7197F2D}" srcOrd="1" destOrd="0" presId="urn:microsoft.com/office/officeart/2005/8/layout/list1"/>
    <dgm:cxn modelId="{1CEFBA5D-18A9-4ED8-B65A-B38B3925C13C}" type="presOf" srcId="{C21D6281-60F9-4E9D-B4F8-DC253307CB02}" destId="{2F6CA2CF-190D-43A2-B59B-1AB1728065B2}" srcOrd="0" destOrd="0" presId="urn:microsoft.com/office/officeart/2005/8/layout/list1"/>
    <dgm:cxn modelId="{A5D8AFB1-07B3-4A39-953F-7C1B9762D5FC}" type="presOf" srcId="{7614E16C-F3FF-4898-B89E-C5B9B79BD248}" destId="{2F6CA2CF-190D-43A2-B59B-1AB1728065B2}" srcOrd="0" destOrd="2" presId="urn:microsoft.com/office/officeart/2005/8/layout/list1"/>
    <dgm:cxn modelId="{D0C1E5B8-73DE-4275-BA2C-22B9B1685BFE}" srcId="{6AEEF3CA-C8A0-47E3-B4BD-B16BAC13BAB4}" destId="{B744697F-5255-470A-907A-38EB7723FDAB}" srcOrd="2" destOrd="0" parTransId="{4E8A6DD1-D243-47D5-AAB0-746B8D9D6A2C}" sibTransId="{58B3F852-958D-4DFE-A486-DC863A073655}"/>
    <dgm:cxn modelId="{03BD4D17-C77C-457F-B28E-C68020904440}" type="presOf" srcId="{2D7C709F-E5F3-4B2B-9CB8-4A8181779A2F}" destId="{08B90B66-758E-43DD-A1F8-667AB76084C3}" srcOrd="1" destOrd="0" presId="urn:microsoft.com/office/officeart/2005/8/layout/list1"/>
    <dgm:cxn modelId="{B4EAF303-35A2-4CA7-B3EC-20DDECC511E2}" type="presOf" srcId="{FD70206B-A819-441E-858D-3CA8537E26BD}" destId="{4F97A3FA-451E-42DB-9B22-81501F3C5E9E}" srcOrd="0" destOrd="0" presId="urn:microsoft.com/office/officeart/2005/8/layout/list1"/>
    <dgm:cxn modelId="{1C02E697-D768-43DC-BBE9-F32CCB80D5BB}" srcId="{ACF7F23F-87D2-4EE3-8B87-804D7418BF37}" destId="{05B45076-E025-4840-9FF7-E3D49038C300}" srcOrd="1" destOrd="0" parTransId="{F8C149EB-5284-4793-86AD-4F078062A099}" sibTransId="{9450D686-7BFC-48B7-9A82-6DBD631ADEB8}"/>
    <dgm:cxn modelId="{C0B4F306-D6E5-4D04-8BEA-9CD707EF11BA}" srcId="{D18A1101-9226-4E13-800B-206775A7D571}" destId="{A5297290-D096-4F2F-972F-5531E2930911}" srcOrd="1" destOrd="0" parTransId="{03FF63C8-BA3F-4FBE-A15B-CAC64916E730}" sibTransId="{3BFDBA2B-1061-486A-9BD0-D978BE00B12F}"/>
    <dgm:cxn modelId="{6016E7FE-D65E-4E5E-AA49-8D9BF0DFFB76}" srcId="{5FB6455D-F2C1-471A-A643-E7B924B55C4C}" destId="{D18A1101-9226-4E13-800B-206775A7D571}" srcOrd="3" destOrd="0" parTransId="{19FDC2B8-64ED-435E-A185-E1C6F999371E}" sibTransId="{29E8F3C5-C620-465F-A6AA-85A907D23CBE}"/>
    <dgm:cxn modelId="{29B2023B-7949-43A6-8349-26F550642B08}" srcId="{D18A1101-9226-4E13-800B-206775A7D571}" destId="{A5487EF3-D592-43CE-9A7D-4DEEB0E689B4}" srcOrd="3" destOrd="0" parTransId="{651FE635-A820-434C-A7EA-3B139AE420A1}" sibTransId="{1FD65B59-E7F1-4171-AD66-7CDC204C7463}"/>
    <dgm:cxn modelId="{31E9DF58-87DB-48F3-87D1-03957275FCE4}" srcId="{5FB6455D-F2C1-471A-A643-E7B924B55C4C}" destId="{ACF7F23F-87D2-4EE3-8B87-804D7418BF37}" srcOrd="2" destOrd="0" parTransId="{0E202CD1-7B93-4E4D-A748-C3B46A497F80}" sibTransId="{7F15B5A3-AF23-4494-BDDB-D6B6B0540325}"/>
    <dgm:cxn modelId="{D787F74D-8A84-41BF-AEC3-9D8C9532274F}" type="presOf" srcId="{ACF7F23F-87D2-4EE3-8B87-804D7418BF37}" destId="{E707AE2E-F184-45CD-87AB-C2A48E147CB0}" srcOrd="1" destOrd="0" presId="urn:microsoft.com/office/officeart/2005/8/layout/list1"/>
    <dgm:cxn modelId="{005E1554-7FC7-4D5B-89F5-C96B25D0AB99}" srcId="{6AEEF3CA-C8A0-47E3-B4BD-B16BAC13BAB4}" destId="{84B99CF3-C30F-4D30-AE6D-24744140ABF5}" srcOrd="1" destOrd="0" parTransId="{63C42C82-46B4-45A9-ABE1-F426E18275DB}" sibTransId="{991C9827-56DE-42ED-9BEB-071885B01ECC}"/>
    <dgm:cxn modelId="{E1D2D892-E7F5-4069-A63A-F6FBE920D64F}" type="presOf" srcId="{05B45076-E025-4840-9FF7-E3D49038C300}" destId="{366A1A9D-B696-44C9-A9F0-F50D1E0DB986}" srcOrd="0" destOrd="1" presId="urn:microsoft.com/office/officeart/2005/8/layout/list1"/>
    <dgm:cxn modelId="{93706FDE-7FC1-4758-8927-2BED7718F4DA}" type="presOf" srcId="{A5487EF3-D592-43CE-9A7D-4DEEB0E689B4}" destId="{2F6CA2CF-190D-43A2-B59B-1AB1728065B2}" srcOrd="0" destOrd="3" presId="urn:microsoft.com/office/officeart/2005/8/layout/list1"/>
    <dgm:cxn modelId="{1C74B381-77E0-4BBE-89FF-6CB5C2F10583}" type="presOf" srcId="{84B99CF3-C30F-4D30-AE6D-24744140ABF5}" destId="{4F97A3FA-451E-42DB-9B22-81501F3C5E9E}" srcOrd="0" destOrd="1" presId="urn:microsoft.com/office/officeart/2005/8/layout/list1"/>
    <dgm:cxn modelId="{1C9EA41F-659E-4C85-BACB-B8E0B41CB6EF}" type="presOf" srcId="{6AEEF3CA-C8A0-47E3-B4BD-B16BAC13BAB4}" destId="{4E6AF66F-D9A0-4278-9CBC-C1F0900970F7}" srcOrd="0" destOrd="0" presId="urn:microsoft.com/office/officeart/2005/8/layout/list1"/>
    <dgm:cxn modelId="{7CC0F2D9-211C-421D-960D-7A7562EC5A62}" type="presOf" srcId="{2D7C709F-E5F3-4B2B-9CB8-4A8181779A2F}" destId="{792CC621-726D-4DE1-8023-2D869FD8CBBA}" srcOrd="0" destOrd="0" presId="urn:microsoft.com/office/officeart/2005/8/layout/list1"/>
    <dgm:cxn modelId="{E2E1D8F4-A0B1-4188-B131-209A2E3AB8AE}" type="presParOf" srcId="{E777216F-A637-486E-B7F5-8B3A977CB882}" destId="{8EBF1420-1FA9-4377-8C53-5BB012A63652}" srcOrd="0" destOrd="0" presId="urn:microsoft.com/office/officeart/2005/8/layout/list1"/>
    <dgm:cxn modelId="{A342BBDC-E57E-4B88-820F-7C4EBA143B10}" type="presParOf" srcId="{8EBF1420-1FA9-4377-8C53-5BB012A63652}" destId="{792CC621-726D-4DE1-8023-2D869FD8CBBA}" srcOrd="0" destOrd="0" presId="urn:microsoft.com/office/officeart/2005/8/layout/list1"/>
    <dgm:cxn modelId="{632FEE7B-6F5B-4F76-AC83-0B9CB977B67B}" type="presParOf" srcId="{8EBF1420-1FA9-4377-8C53-5BB012A63652}" destId="{08B90B66-758E-43DD-A1F8-667AB76084C3}" srcOrd="1" destOrd="0" presId="urn:microsoft.com/office/officeart/2005/8/layout/list1"/>
    <dgm:cxn modelId="{DBB83FD1-C4D1-4586-8DB6-24465D2750DD}" type="presParOf" srcId="{E777216F-A637-486E-B7F5-8B3A977CB882}" destId="{E25B98DB-F586-453F-972E-E7ADD8F5A441}" srcOrd="1" destOrd="0" presId="urn:microsoft.com/office/officeart/2005/8/layout/list1"/>
    <dgm:cxn modelId="{96DFA959-5022-4B50-BF3D-B8C63398C69D}" type="presParOf" srcId="{E777216F-A637-486E-B7F5-8B3A977CB882}" destId="{0A153E9C-E692-4C72-BCCE-470B15338529}" srcOrd="2" destOrd="0" presId="urn:microsoft.com/office/officeart/2005/8/layout/list1"/>
    <dgm:cxn modelId="{C024F54A-1CC8-47E7-A80F-30175A22222F}" type="presParOf" srcId="{E777216F-A637-486E-B7F5-8B3A977CB882}" destId="{3F01FD35-4953-4852-9579-F7556B9809F1}" srcOrd="3" destOrd="0" presId="urn:microsoft.com/office/officeart/2005/8/layout/list1"/>
    <dgm:cxn modelId="{5F6B280D-9436-4C44-8569-7EDC4C341222}" type="presParOf" srcId="{E777216F-A637-486E-B7F5-8B3A977CB882}" destId="{7771C106-DD52-4B1C-994F-6C05FCF5DD96}" srcOrd="4" destOrd="0" presId="urn:microsoft.com/office/officeart/2005/8/layout/list1"/>
    <dgm:cxn modelId="{7D371CFF-F0FB-4414-B3C7-A4E14F568633}" type="presParOf" srcId="{7771C106-DD52-4B1C-994F-6C05FCF5DD96}" destId="{4E6AF66F-D9A0-4278-9CBC-C1F0900970F7}" srcOrd="0" destOrd="0" presId="urn:microsoft.com/office/officeart/2005/8/layout/list1"/>
    <dgm:cxn modelId="{12A65B8C-A2EA-4B04-9842-8137CEFBF51C}" type="presParOf" srcId="{7771C106-DD52-4B1C-994F-6C05FCF5DD96}" destId="{D4544A43-2830-4CCD-BD27-D13CF7197F2D}" srcOrd="1" destOrd="0" presId="urn:microsoft.com/office/officeart/2005/8/layout/list1"/>
    <dgm:cxn modelId="{87E7A61D-F97D-4E3C-BAA5-1658A961DFD6}" type="presParOf" srcId="{E777216F-A637-486E-B7F5-8B3A977CB882}" destId="{7283EC2A-41AB-4935-B8B9-00DF75C7F961}" srcOrd="5" destOrd="0" presId="urn:microsoft.com/office/officeart/2005/8/layout/list1"/>
    <dgm:cxn modelId="{4BCAE5D3-78A4-492E-A001-8DA57D4DF987}" type="presParOf" srcId="{E777216F-A637-486E-B7F5-8B3A977CB882}" destId="{4F97A3FA-451E-42DB-9B22-81501F3C5E9E}" srcOrd="6" destOrd="0" presId="urn:microsoft.com/office/officeart/2005/8/layout/list1"/>
    <dgm:cxn modelId="{09458BE5-FFCB-4204-8F1C-42D8A75F19B9}" type="presParOf" srcId="{E777216F-A637-486E-B7F5-8B3A977CB882}" destId="{8DD73181-066F-423B-A944-9FE7532888C8}" srcOrd="7" destOrd="0" presId="urn:microsoft.com/office/officeart/2005/8/layout/list1"/>
    <dgm:cxn modelId="{C463BBF4-D6E6-4FA3-A1A5-A16C644315B3}" type="presParOf" srcId="{E777216F-A637-486E-B7F5-8B3A977CB882}" destId="{12F8A808-FC35-4445-AB25-408DF128FC59}" srcOrd="8" destOrd="0" presId="urn:microsoft.com/office/officeart/2005/8/layout/list1"/>
    <dgm:cxn modelId="{6B28E5BD-C8FD-4CD3-9983-0431C6A4D7E0}" type="presParOf" srcId="{12F8A808-FC35-4445-AB25-408DF128FC59}" destId="{AFB17F14-DEB6-4182-8F02-8B5B02E87337}" srcOrd="0" destOrd="0" presId="urn:microsoft.com/office/officeart/2005/8/layout/list1"/>
    <dgm:cxn modelId="{D45C981D-8DD7-4C84-99F8-B1A7A6700149}" type="presParOf" srcId="{12F8A808-FC35-4445-AB25-408DF128FC59}" destId="{E707AE2E-F184-45CD-87AB-C2A48E147CB0}" srcOrd="1" destOrd="0" presId="urn:microsoft.com/office/officeart/2005/8/layout/list1"/>
    <dgm:cxn modelId="{41491EC7-4945-451B-8321-B47F15AA09F9}" type="presParOf" srcId="{E777216F-A637-486E-B7F5-8B3A977CB882}" destId="{05E3AFED-6C52-4491-8E54-068654DBC2DB}" srcOrd="9" destOrd="0" presId="urn:microsoft.com/office/officeart/2005/8/layout/list1"/>
    <dgm:cxn modelId="{C16BAE32-38FA-4B3E-8011-CEBE5F2AD347}" type="presParOf" srcId="{E777216F-A637-486E-B7F5-8B3A977CB882}" destId="{366A1A9D-B696-44C9-A9F0-F50D1E0DB986}" srcOrd="10" destOrd="0" presId="urn:microsoft.com/office/officeart/2005/8/layout/list1"/>
    <dgm:cxn modelId="{DF74B961-3EAD-4B7A-8EFF-3DEBBC1F01E1}" type="presParOf" srcId="{E777216F-A637-486E-B7F5-8B3A977CB882}" destId="{651DE4D9-F613-432B-BE46-5081503EEDA6}" srcOrd="11" destOrd="0" presId="urn:microsoft.com/office/officeart/2005/8/layout/list1"/>
    <dgm:cxn modelId="{604DB205-A81C-44E8-9E11-FDDCC2C346DE}" type="presParOf" srcId="{E777216F-A637-486E-B7F5-8B3A977CB882}" destId="{A10AEBC0-21EC-4A2F-A03A-DE77943E22F6}" srcOrd="12" destOrd="0" presId="urn:microsoft.com/office/officeart/2005/8/layout/list1"/>
    <dgm:cxn modelId="{A70E7A4E-6C3C-4056-8ECD-FC39E623AFE0}" type="presParOf" srcId="{A10AEBC0-21EC-4A2F-A03A-DE77943E22F6}" destId="{3E137002-1B38-4FBD-A591-0EA5E03E1176}" srcOrd="0" destOrd="0" presId="urn:microsoft.com/office/officeart/2005/8/layout/list1"/>
    <dgm:cxn modelId="{2993F95D-108A-4882-A730-238A83806010}" type="presParOf" srcId="{A10AEBC0-21EC-4A2F-A03A-DE77943E22F6}" destId="{8B6D0234-E05D-42D3-8FF6-C9EDB06E349C}" srcOrd="1" destOrd="0" presId="urn:microsoft.com/office/officeart/2005/8/layout/list1"/>
    <dgm:cxn modelId="{614D4B63-01BD-44D3-9ECD-6E537C059BA9}" type="presParOf" srcId="{E777216F-A637-486E-B7F5-8B3A977CB882}" destId="{557B2858-0759-4F45-B4C2-A5A4DFACA44C}" srcOrd="13" destOrd="0" presId="urn:microsoft.com/office/officeart/2005/8/layout/list1"/>
    <dgm:cxn modelId="{5FC0D71F-143E-40DE-A316-6C660A0FB8CE}" type="presParOf" srcId="{E777216F-A637-486E-B7F5-8B3A977CB882}" destId="{2F6CA2CF-190D-43A2-B59B-1AB1728065B2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513E95-2049-4AA9-B8A6-15557C94C0E1}" type="doc">
      <dgm:prSet loTypeId="urn:microsoft.com/office/officeart/2005/8/layout/cycle6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67A0D29-93B0-400F-AC3B-2EFB13EBF2C4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Этапы реализации проекта: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8516EB8-4DC1-4D9F-B3F1-47599BA25115}" type="parTrans" cxnId="{2D10A993-B82C-4A96-8B63-EF7908F78699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0273C49C-8E45-4672-8BBD-D45FF2C7C894}" type="sibTrans" cxnId="{2D10A993-B82C-4A96-8B63-EF7908F78699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D4AC50A2-A80C-41FB-B87C-A1637700F159}">
      <dgm:prSet phldrT="[Текст]"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1 этап.</a:t>
          </a:r>
        </a:p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Подготовительный </a:t>
          </a:r>
        </a:p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Разработка системы работы по данному направлению. Педагогическая диагностика</a:t>
          </a:r>
        </a:p>
      </dgm:t>
    </dgm:pt>
    <dgm:pt modelId="{BCFFF98C-77D7-4082-A307-3323800DC499}" type="parTrans" cxnId="{C32CE100-5179-4C84-A690-EA1827D33035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8D497643-BDA6-4AF7-BCC9-175D3D894733}" type="sibTrans" cxnId="{C32CE100-5179-4C84-A690-EA1827D33035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60A34CC2-BA29-4613-BE06-9E890386BE5F}">
      <dgm:prSet phldrT="[Текст]"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2 этап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Практический </a:t>
          </a:r>
        </a:p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Реализация запланированных мероприятий </a:t>
          </a:r>
        </a:p>
      </dgm:t>
    </dgm:pt>
    <dgm:pt modelId="{5BD901B0-60BF-4DD8-BA42-7B153E550EC8}" type="parTrans" cxnId="{7E9123A5-88BD-4166-B86A-2A6226B26D49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CB64774F-D5F3-4544-B1DB-43DA26C4940F}" type="sibTrans" cxnId="{7E9123A5-88BD-4166-B86A-2A6226B26D49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226EA2B0-5380-419A-ABFF-0880F22A22AE}">
      <dgm:prSet phldrT="[Текст]"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3 этап.</a:t>
          </a:r>
        </a:p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Заключительный </a:t>
          </a:r>
        </a:p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Подведение итогов.</a:t>
          </a:r>
        </a:p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Перспектива на будущее</a:t>
          </a:r>
        </a:p>
      </dgm:t>
    </dgm:pt>
    <dgm:pt modelId="{1FF235C2-DDA0-4F7C-8E52-42E47297D450}" type="parTrans" cxnId="{477639B2-D25C-46C3-BD4B-A42F9096F12F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7DC6C0B0-2DFE-46A8-A6F5-CC7310553893}" type="sibTrans" cxnId="{477639B2-D25C-46C3-BD4B-A42F9096F12F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838AA4D5-34B9-4201-A0BE-860F1463AFB4}" type="pres">
      <dgm:prSet presAssocID="{BC513E95-2049-4AA9-B8A6-15557C94C0E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EE5F03-F515-41A4-9AEF-69E1FA2F944B}" type="pres">
      <dgm:prSet presAssocID="{F67A0D29-93B0-400F-AC3B-2EFB13EBF2C4}" presName="node" presStyleLbl="node1" presStyleIdx="0" presStyleCnt="1" custScaleX="100000" custScaleY="92212" custRadScaleRad="99805" custRadScaleInc="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91FE89-7214-451D-8922-3BBF9172F808}" type="presOf" srcId="{226EA2B0-5380-419A-ABFF-0880F22A22AE}" destId="{AFEE5F03-F515-41A4-9AEF-69E1FA2F944B}" srcOrd="0" destOrd="3" presId="urn:microsoft.com/office/officeart/2005/8/layout/cycle6"/>
    <dgm:cxn modelId="{89B86F56-6F63-46AD-8669-94B4A0720D0F}" type="presOf" srcId="{60A34CC2-BA29-4613-BE06-9E890386BE5F}" destId="{AFEE5F03-F515-41A4-9AEF-69E1FA2F944B}" srcOrd="0" destOrd="2" presId="urn:microsoft.com/office/officeart/2005/8/layout/cycle6"/>
    <dgm:cxn modelId="{7E9123A5-88BD-4166-B86A-2A6226B26D49}" srcId="{F67A0D29-93B0-400F-AC3B-2EFB13EBF2C4}" destId="{60A34CC2-BA29-4613-BE06-9E890386BE5F}" srcOrd="1" destOrd="0" parTransId="{5BD901B0-60BF-4DD8-BA42-7B153E550EC8}" sibTransId="{CB64774F-D5F3-4544-B1DB-43DA26C4940F}"/>
    <dgm:cxn modelId="{C32CE100-5179-4C84-A690-EA1827D33035}" srcId="{F67A0D29-93B0-400F-AC3B-2EFB13EBF2C4}" destId="{D4AC50A2-A80C-41FB-B87C-A1637700F159}" srcOrd="0" destOrd="0" parTransId="{BCFFF98C-77D7-4082-A307-3323800DC499}" sibTransId="{8D497643-BDA6-4AF7-BCC9-175D3D894733}"/>
    <dgm:cxn modelId="{2D10A993-B82C-4A96-8B63-EF7908F78699}" srcId="{BC513E95-2049-4AA9-B8A6-15557C94C0E1}" destId="{F67A0D29-93B0-400F-AC3B-2EFB13EBF2C4}" srcOrd="0" destOrd="0" parTransId="{68516EB8-4DC1-4D9F-B3F1-47599BA25115}" sibTransId="{0273C49C-8E45-4672-8BBD-D45FF2C7C894}"/>
    <dgm:cxn modelId="{FF873FEC-60EC-4538-8FE1-8A64176CC28B}" type="presOf" srcId="{F67A0D29-93B0-400F-AC3B-2EFB13EBF2C4}" destId="{AFEE5F03-F515-41A4-9AEF-69E1FA2F944B}" srcOrd="0" destOrd="0" presId="urn:microsoft.com/office/officeart/2005/8/layout/cycle6"/>
    <dgm:cxn modelId="{477639B2-D25C-46C3-BD4B-A42F9096F12F}" srcId="{F67A0D29-93B0-400F-AC3B-2EFB13EBF2C4}" destId="{226EA2B0-5380-419A-ABFF-0880F22A22AE}" srcOrd="2" destOrd="0" parTransId="{1FF235C2-DDA0-4F7C-8E52-42E47297D450}" sibTransId="{7DC6C0B0-2DFE-46A8-A6F5-CC7310553893}"/>
    <dgm:cxn modelId="{EFC40964-F380-403C-B9E5-2035F79377AA}" type="presOf" srcId="{BC513E95-2049-4AA9-B8A6-15557C94C0E1}" destId="{838AA4D5-34B9-4201-A0BE-860F1463AFB4}" srcOrd="0" destOrd="0" presId="urn:microsoft.com/office/officeart/2005/8/layout/cycle6"/>
    <dgm:cxn modelId="{F11E077C-1FE0-46AD-B491-24478EC3E633}" type="presOf" srcId="{D4AC50A2-A80C-41FB-B87C-A1637700F159}" destId="{AFEE5F03-F515-41A4-9AEF-69E1FA2F944B}" srcOrd="0" destOrd="1" presId="urn:microsoft.com/office/officeart/2005/8/layout/cycle6"/>
    <dgm:cxn modelId="{123CE30F-24EE-4EA0-B07E-59ED3ED2A053}" type="presParOf" srcId="{838AA4D5-34B9-4201-A0BE-860F1463AFB4}" destId="{AFEE5F03-F515-41A4-9AEF-69E1FA2F944B}" srcOrd="0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8E3996-FB9D-4F61-954B-6E94632ED43E}" type="doc">
      <dgm:prSet loTypeId="urn:microsoft.com/office/officeart/2005/8/layout/targe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8E8B839-C97E-4837-B6B7-B0396571DCF5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Познавательные беседы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4DFF337-FD84-4E63-9953-22D7EBF8C4D2}" type="parTrans" cxnId="{7B8EB524-B040-4590-BC79-56C56AA70F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05EBDD2-9121-47F4-9826-E397590FD707}" type="sibTrans" cxnId="{7B8EB524-B040-4590-BC79-56C56AA70F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CB9273B-96B5-4895-88EA-B90A4B0D241A}">
      <dgm:prSet phldrT="[Текст]"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Знакомство с русскими народными праздниками</a:t>
          </a:r>
          <a:r>
            <a:rPr lang="ru-RU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, традициями и обычаями, связанными с этими праздниками.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5907C09-F044-410E-9418-E4390D0929E0}" type="parTrans" cxnId="{8466614F-CAEE-4771-B851-E10293AB0C4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0B2FDF2-81DC-4E92-8540-74397D0D3F90}" type="sibTrans" cxnId="{8466614F-CAEE-4771-B851-E10293AB0C4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6056725-68F1-4437-BC29-73D7E56D03C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Активное участие детей и взрослых в оформлении выставок совместных работ </a:t>
          </a:r>
          <a:r>
            <a:rPr lang="ru-RU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по </a:t>
          </a:r>
          <a:r>
            <a:rPr lang="ru-RU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изодеятельности</a:t>
          </a:r>
          <a:r>
            <a:rPr lang="ru-RU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 и ручному труду, народного календаря</a:t>
          </a:r>
          <a:r>
            <a:rPr lang="ru-RU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78B7262-72B8-4D57-92B4-981F95190664}" type="parTrans" cxnId="{92DA7B79-BCA8-4BBB-B8F2-9FA76C16C00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7EEC3CD-D2FD-46A0-8590-5DCFB42CB06C}" type="sibTrans" cxnId="{92DA7B79-BCA8-4BBB-B8F2-9FA76C16C00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6DDE5C2-4897-4B1A-8CB6-82920C90E1E1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4" action="ppaction://hlinksldjump"/>
            </a:rPr>
            <a:t>Игра как ведущий и самый любимый вид деятельности детей </a:t>
          </a:r>
          <a:r>
            <a:rPr lang="ru-RU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4" action="ppaction://hlinksldjump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C807FCA-FDDD-43B6-A3F8-FA6058DC4981}" type="parTrans" cxnId="{9789CE93-EB1F-45DA-A03B-2C07B9F32FE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8B526A-1F5B-4F98-88C9-A4B13DCF0553}" type="sibTrans" cxnId="{9789CE93-EB1F-45DA-A03B-2C07B9F32FE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F0A2A17-D1BB-43E6-8606-B83BD3DDC8A8}">
      <dgm:prSet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5" action="ppaction://hlinksldjump"/>
            </a:rPr>
            <a:t>Совместную интересную творческую деятельность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A62DB47-1034-4D46-A345-2D867D9F575D}" type="parTrans" cxnId="{12073EE5-CD6C-4322-8AF2-AE52DB3B24C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2407D36-8393-42B7-9854-D3D9AED1DA17}" type="sibTrans" cxnId="{12073EE5-CD6C-4322-8AF2-AE52DB3B24C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BED384-F8BE-420A-AA75-5F3202FB8C42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6" action="ppaction://hlinksldjump"/>
            </a:rPr>
            <a:t>Знакомство с различными видами и жанрами народного искусства</a:t>
          </a:r>
          <a:r>
            <a:rPr lang="ru-RU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6" action="ppaction://hlinksldjump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3CA46E9-5F66-4A48-9008-D06360DEFFF9}" type="parTrans" cxnId="{D2DB8CE4-5A29-4503-ABA1-C8F03D7CD58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841DD54-AC10-479C-9D5D-8375BA94EF58}" type="sibTrans" cxnId="{D2DB8CE4-5A29-4503-ABA1-C8F03D7CD58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519D2E1-06F3-4DB5-A95C-FBCC57F83701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Образовательная ситуация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представляет собой форму совместной деятельности педагога и детей, которая планируется и целесообразно организуется педагогом с целью решения определенных задач развития, обучения, воспитания в различных видах деятельности по определенной теме 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14F8F14-A355-486C-9136-295586D5B043}" type="sibTrans" cxnId="{8C2CED2E-E37C-4CB6-9076-A0441B6F53A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D8CAF05-D027-45E8-8500-41F7C6CC320A}" type="parTrans" cxnId="{8C2CED2E-E37C-4CB6-9076-A0441B6F53A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EF55386-FB76-46CB-B6C3-239AD41B5E8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7" action="ppaction://hlinksldjump"/>
            </a:rPr>
            <a:t>Посещение музея.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0D819F1-3FB4-459B-946A-C3387E20F102}" type="sibTrans" cxnId="{E5B1C8FA-5116-4550-86F5-5A65701EF5C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9B209CA-4B40-42D8-AFD9-76DCF665B3B6}" type="parTrans" cxnId="{E5B1C8FA-5116-4550-86F5-5A65701EF5C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CA6F5A1-B5D4-4860-A00F-6FE46188E1F5}" type="pres">
      <dgm:prSet presAssocID="{858E3996-FB9D-4F61-954B-6E94632ED43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141882-D184-48FD-BBFB-1456B11822EA}" type="pres">
      <dgm:prSet presAssocID="{1519D2E1-06F3-4DB5-A95C-FBCC57F83701}" presName="circle1" presStyleLbl="node1" presStyleIdx="0" presStyleCnt="1"/>
      <dgm:spPr/>
    </dgm:pt>
    <dgm:pt modelId="{2DFE568B-4F4F-47D2-9B89-AE130C5F6776}" type="pres">
      <dgm:prSet presAssocID="{1519D2E1-06F3-4DB5-A95C-FBCC57F83701}" presName="space" presStyleCnt="0"/>
      <dgm:spPr/>
    </dgm:pt>
    <dgm:pt modelId="{E9409CF5-5338-4F43-8646-91E689483F1A}" type="pres">
      <dgm:prSet presAssocID="{1519D2E1-06F3-4DB5-A95C-FBCC57F83701}" presName="rect1" presStyleLbl="alignAcc1" presStyleIdx="0" presStyleCnt="1" custScaleX="109650"/>
      <dgm:spPr/>
      <dgm:t>
        <a:bodyPr/>
        <a:lstStyle/>
        <a:p>
          <a:endParaRPr lang="ru-RU"/>
        </a:p>
      </dgm:t>
    </dgm:pt>
    <dgm:pt modelId="{A292DF93-A3C9-4886-AD72-D5EC6E9E2AB1}" type="pres">
      <dgm:prSet presAssocID="{1519D2E1-06F3-4DB5-A95C-FBCC57F83701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356D7-CBAA-48C1-BB8B-FBC5BE75CA62}" type="pres">
      <dgm:prSet presAssocID="{1519D2E1-06F3-4DB5-A95C-FBCC57F83701}" presName="rect1ChTx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1816AB-7DFE-4CBE-BFF7-3B50B382CC58}" type="presOf" srcId="{96DDE5C2-4897-4B1A-8CB6-82920C90E1E1}" destId="{56E356D7-CBAA-48C1-BB8B-FBC5BE75CA62}" srcOrd="0" destOrd="6" presId="urn:microsoft.com/office/officeart/2005/8/layout/target3"/>
    <dgm:cxn modelId="{0D1CB8CD-DCCE-4734-83A1-0593F295B655}" type="presOf" srcId="{DF0A2A17-D1BB-43E6-8606-B83BD3DDC8A8}" destId="{56E356D7-CBAA-48C1-BB8B-FBC5BE75CA62}" srcOrd="0" destOrd="5" presId="urn:microsoft.com/office/officeart/2005/8/layout/target3"/>
    <dgm:cxn modelId="{2A533918-F813-4620-9D75-2F89167C962D}" type="presOf" srcId="{858E3996-FB9D-4F61-954B-6E94632ED43E}" destId="{CCA6F5A1-B5D4-4860-A00F-6FE46188E1F5}" srcOrd="0" destOrd="0" presId="urn:microsoft.com/office/officeart/2005/8/layout/target3"/>
    <dgm:cxn modelId="{7B8EB524-B040-4590-BC79-56C56AA70F43}" srcId="{1519D2E1-06F3-4DB5-A95C-FBCC57F83701}" destId="{D8E8B839-C97E-4837-B6B7-B0396571DCF5}" srcOrd="0" destOrd="0" parTransId="{34DFF337-FD84-4E63-9953-22D7EBF8C4D2}" sibTransId="{A05EBDD2-9121-47F4-9826-E397590FD707}"/>
    <dgm:cxn modelId="{A5358A2B-463D-47F6-A129-9E1292473DFF}" type="presOf" srcId="{1519D2E1-06F3-4DB5-A95C-FBCC57F83701}" destId="{A292DF93-A3C9-4886-AD72-D5EC6E9E2AB1}" srcOrd="1" destOrd="0" presId="urn:microsoft.com/office/officeart/2005/8/layout/target3"/>
    <dgm:cxn modelId="{533AEF5B-0356-43CE-9732-4518202F71BF}" type="presOf" srcId="{D8E8B839-C97E-4837-B6B7-B0396571DCF5}" destId="{56E356D7-CBAA-48C1-BB8B-FBC5BE75CA62}" srcOrd="0" destOrd="0" presId="urn:microsoft.com/office/officeart/2005/8/layout/target3"/>
    <dgm:cxn modelId="{66AB3330-AFBF-4D75-9893-B4B41C720438}" type="presOf" srcId="{1519D2E1-06F3-4DB5-A95C-FBCC57F83701}" destId="{E9409CF5-5338-4F43-8646-91E689483F1A}" srcOrd="0" destOrd="0" presId="urn:microsoft.com/office/officeart/2005/8/layout/target3"/>
    <dgm:cxn modelId="{7AB3BECC-F482-4E0C-B916-97FD7CE39375}" type="presOf" srcId="{7BBED384-F8BE-420A-AA75-5F3202FB8C42}" destId="{56E356D7-CBAA-48C1-BB8B-FBC5BE75CA62}" srcOrd="0" destOrd="4" presId="urn:microsoft.com/office/officeart/2005/8/layout/target3"/>
    <dgm:cxn modelId="{92DA7B79-BCA8-4BBB-B8F2-9FA76C16C00F}" srcId="{D8E8B839-C97E-4837-B6B7-B0396571DCF5}" destId="{76056725-68F1-4437-BC29-73D7E56D03CE}" srcOrd="1" destOrd="0" parTransId="{878B7262-72B8-4D57-92B4-981F95190664}" sibTransId="{87EEC3CD-D2FD-46A0-8590-5DCFB42CB06C}"/>
    <dgm:cxn modelId="{1E54376D-F815-436D-8A56-35EEBF00147D}" type="presOf" srcId="{0EF55386-FB76-46CB-B6C3-239AD41B5E88}" destId="{56E356D7-CBAA-48C1-BB8B-FBC5BE75CA62}" srcOrd="0" destOrd="3" presId="urn:microsoft.com/office/officeart/2005/8/layout/target3"/>
    <dgm:cxn modelId="{D2DB8CE4-5A29-4503-ABA1-C8F03D7CD58E}" srcId="{1519D2E1-06F3-4DB5-A95C-FBCC57F83701}" destId="{7BBED384-F8BE-420A-AA75-5F3202FB8C42}" srcOrd="2" destOrd="0" parTransId="{23CA46E9-5F66-4A48-9008-D06360DEFFF9}" sibTransId="{5841DD54-AC10-479C-9D5D-8375BA94EF58}"/>
    <dgm:cxn modelId="{12073EE5-CD6C-4322-8AF2-AE52DB3B24C4}" srcId="{1519D2E1-06F3-4DB5-A95C-FBCC57F83701}" destId="{DF0A2A17-D1BB-43E6-8606-B83BD3DDC8A8}" srcOrd="3" destOrd="0" parTransId="{6A62DB47-1034-4D46-A345-2D867D9F575D}" sibTransId="{C2407D36-8393-42B7-9854-D3D9AED1DA17}"/>
    <dgm:cxn modelId="{AF0F8B02-A09D-449D-9399-BD948DCF3AC0}" type="presOf" srcId="{76056725-68F1-4437-BC29-73D7E56D03CE}" destId="{56E356D7-CBAA-48C1-BB8B-FBC5BE75CA62}" srcOrd="0" destOrd="2" presId="urn:microsoft.com/office/officeart/2005/8/layout/target3"/>
    <dgm:cxn modelId="{8C2CED2E-E37C-4CB6-9076-A0441B6F53AD}" srcId="{858E3996-FB9D-4F61-954B-6E94632ED43E}" destId="{1519D2E1-06F3-4DB5-A95C-FBCC57F83701}" srcOrd="0" destOrd="0" parTransId="{8D8CAF05-D027-45E8-8500-41F7C6CC320A}" sibTransId="{014F8F14-A355-486C-9136-295586D5B043}"/>
    <dgm:cxn modelId="{8466614F-CAEE-4771-B851-E10293AB0C49}" srcId="{D8E8B839-C97E-4837-B6B7-B0396571DCF5}" destId="{ECB9273B-96B5-4895-88EA-B90A4B0D241A}" srcOrd="0" destOrd="0" parTransId="{E5907C09-F044-410E-9418-E4390D0929E0}" sibTransId="{00B2FDF2-81DC-4E92-8540-74397D0D3F90}"/>
    <dgm:cxn modelId="{9789CE93-EB1F-45DA-A03B-2C07B9F32FE2}" srcId="{1519D2E1-06F3-4DB5-A95C-FBCC57F83701}" destId="{96DDE5C2-4897-4B1A-8CB6-82920C90E1E1}" srcOrd="4" destOrd="0" parTransId="{CC807FCA-FDDD-43B6-A3F8-FA6058DC4981}" sibTransId="{308B526A-1F5B-4F98-88C9-A4B13DCF0553}"/>
    <dgm:cxn modelId="{06178390-EDD2-427A-96B3-5AE4439BA055}" type="presOf" srcId="{ECB9273B-96B5-4895-88EA-B90A4B0D241A}" destId="{56E356D7-CBAA-48C1-BB8B-FBC5BE75CA62}" srcOrd="0" destOrd="1" presId="urn:microsoft.com/office/officeart/2005/8/layout/target3"/>
    <dgm:cxn modelId="{E5B1C8FA-5116-4550-86F5-5A65701EF5C2}" srcId="{1519D2E1-06F3-4DB5-A95C-FBCC57F83701}" destId="{0EF55386-FB76-46CB-B6C3-239AD41B5E88}" srcOrd="1" destOrd="0" parTransId="{F9B209CA-4B40-42D8-AFD9-76DCF665B3B6}" sibTransId="{50D819F1-3FB4-459B-946A-C3387E20F102}"/>
    <dgm:cxn modelId="{5A731D2C-7562-442D-A27D-CD75A276CA11}" type="presParOf" srcId="{CCA6F5A1-B5D4-4860-A00F-6FE46188E1F5}" destId="{E4141882-D184-48FD-BBFB-1456B11822EA}" srcOrd="0" destOrd="0" presId="urn:microsoft.com/office/officeart/2005/8/layout/target3"/>
    <dgm:cxn modelId="{624747D5-F0F3-43CE-A032-0086DB251BDB}" type="presParOf" srcId="{CCA6F5A1-B5D4-4860-A00F-6FE46188E1F5}" destId="{2DFE568B-4F4F-47D2-9B89-AE130C5F6776}" srcOrd="1" destOrd="0" presId="urn:microsoft.com/office/officeart/2005/8/layout/target3"/>
    <dgm:cxn modelId="{73B92041-9B89-4A3C-A528-650836B82BCC}" type="presParOf" srcId="{CCA6F5A1-B5D4-4860-A00F-6FE46188E1F5}" destId="{E9409CF5-5338-4F43-8646-91E689483F1A}" srcOrd="2" destOrd="0" presId="urn:microsoft.com/office/officeart/2005/8/layout/target3"/>
    <dgm:cxn modelId="{E68952FC-1F66-4B39-AB70-6D909ED328AE}" type="presParOf" srcId="{CCA6F5A1-B5D4-4860-A00F-6FE46188E1F5}" destId="{A292DF93-A3C9-4886-AD72-D5EC6E9E2AB1}" srcOrd="3" destOrd="0" presId="urn:microsoft.com/office/officeart/2005/8/layout/target3"/>
    <dgm:cxn modelId="{1786C111-4EA6-4E35-A047-A046DB6E3A10}" type="presParOf" srcId="{CCA6F5A1-B5D4-4860-A00F-6FE46188E1F5}" destId="{56E356D7-CBAA-48C1-BB8B-FBC5BE75CA62}" srcOrd="4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C6D22B-1DE7-447A-8102-016A2833CC37}">
      <dsp:nvSpPr>
        <dsp:cNvPr id="0" name=""/>
        <dsp:cNvSpPr/>
      </dsp:nvSpPr>
      <dsp:spPr>
        <a:xfrm>
          <a:off x="3626" y="216019"/>
          <a:ext cx="7420658" cy="5907482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76200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smtClean="0">
              <a:latin typeface="Times New Roman" pitchFamily="18" charset="0"/>
              <a:cs typeface="Times New Roman" pitchFamily="18" charset="0"/>
            </a:rPr>
            <a:t>Правовая основа патриотического воспитания </a:t>
          </a:r>
          <a:endParaRPr lang="ru-RU" sz="2400" b="1" u="sng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Конституция РФ;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Федеральный закон РФ "Об образовании"</a:t>
          </a:r>
          <a:endParaRPr lang="ru-RU" sz="2400" kern="1200">
            <a:latin typeface="Times New Roman" pitchFamily="18" charset="0"/>
            <a:cs typeface="Times New Roman" pitchFamily="18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Федеральный проект «Патриотическое воспитание граждан Российской Федерации» с 2021 по 2024 годы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ФГОС ДО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Концепция патриотического воспитания граждан Российской Федерации (одобрена на заседании Правительственной комиссии по социальным вопросам военнослужащих, граждан, уволенных с военной службы, и членов их семей (прокол № 2 (12)‑П4 от 21.05.2003))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26" y="216019"/>
        <a:ext cx="7420658" cy="59074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4BFDDB-3884-47FA-AC21-E4A1695F3070}">
      <dsp:nvSpPr>
        <dsp:cNvPr id="0" name=""/>
        <dsp:cNvSpPr/>
      </dsp:nvSpPr>
      <dsp:spPr>
        <a:xfrm>
          <a:off x="0" y="5502858"/>
          <a:ext cx="7416824" cy="9027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реализации: 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14.09.2021-31.03.2022г.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502858"/>
        <a:ext cx="7416824" cy="902789"/>
      </dsp:txXfrm>
    </dsp:sp>
    <dsp:sp modelId="{7CA0CBB9-D985-466A-A653-F4BA33661078}">
      <dsp:nvSpPr>
        <dsp:cNvPr id="0" name=""/>
        <dsp:cNvSpPr/>
      </dsp:nvSpPr>
      <dsp:spPr>
        <a:xfrm rot="10800000">
          <a:off x="0" y="4127909"/>
          <a:ext cx="7416824" cy="1388490"/>
        </a:xfrm>
        <a:prstGeom prst="upArrowCallou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Участники проекта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старшего возраста, педагоги, музыкальный руководитель, родители, этнографический центр «Русская изба» в Ново-Переделкино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4127909"/>
        <a:ext cx="7416824" cy="1388490"/>
      </dsp:txXfrm>
    </dsp:sp>
    <dsp:sp modelId="{2E13E813-86C4-4CF8-8650-41F250228D3C}">
      <dsp:nvSpPr>
        <dsp:cNvPr id="0" name=""/>
        <dsp:cNvSpPr/>
      </dsp:nvSpPr>
      <dsp:spPr>
        <a:xfrm rot="10800000">
          <a:off x="0" y="2752961"/>
          <a:ext cx="7416824" cy="1388490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 проекта: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752961"/>
        <a:ext cx="7416824" cy="487360"/>
      </dsp:txXfrm>
    </dsp:sp>
    <dsp:sp modelId="{8C4E8F68-D328-4F28-94FA-13A0F7190913}">
      <dsp:nvSpPr>
        <dsp:cNvPr id="0" name=""/>
        <dsp:cNvSpPr/>
      </dsp:nvSpPr>
      <dsp:spPr>
        <a:xfrm>
          <a:off x="0" y="3240321"/>
          <a:ext cx="7416824" cy="41515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познавательно-творческий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240321"/>
        <a:ext cx="7416824" cy="415158"/>
      </dsp:txXfrm>
    </dsp:sp>
    <dsp:sp modelId="{37AC96CE-0B76-4E92-995C-B47BE1136D5E}">
      <dsp:nvSpPr>
        <dsp:cNvPr id="0" name=""/>
        <dsp:cNvSpPr/>
      </dsp:nvSpPr>
      <dsp:spPr>
        <a:xfrm rot="10800000">
          <a:off x="0" y="1378012"/>
          <a:ext cx="7416824" cy="1388490"/>
        </a:xfrm>
        <a:prstGeom prst="upArrowCallou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Тип проекта: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78012"/>
        <a:ext cx="7416824" cy="487360"/>
      </dsp:txXfrm>
    </dsp:sp>
    <dsp:sp modelId="{60CD981A-C8BF-4DA5-8E8F-1491C84EF69A}">
      <dsp:nvSpPr>
        <dsp:cNvPr id="0" name=""/>
        <dsp:cNvSpPr/>
      </dsp:nvSpPr>
      <dsp:spPr>
        <a:xfrm>
          <a:off x="3621" y="1865372"/>
          <a:ext cx="2469860" cy="415158"/>
        </a:xfrm>
        <a:prstGeom prst="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составу участников: групповой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21" y="1865372"/>
        <a:ext cx="2469860" cy="415158"/>
      </dsp:txXfrm>
    </dsp:sp>
    <dsp:sp modelId="{0FB99A4D-A250-495D-A8D1-4028690C1890}">
      <dsp:nvSpPr>
        <dsp:cNvPr id="0" name=""/>
        <dsp:cNvSpPr/>
      </dsp:nvSpPr>
      <dsp:spPr>
        <a:xfrm>
          <a:off x="2473481" y="1865372"/>
          <a:ext cx="2469860" cy="415158"/>
        </a:xfrm>
        <a:prstGeom prst="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содержанию: интегративный;</a:t>
          </a:r>
          <a:endParaRPr lang="ru-RU" sz="18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73481" y="1865372"/>
        <a:ext cx="2469860" cy="415158"/>
      </dsp:txXfrm>
    </dsp:sp>
    <dsp:sp modelId="{F9891E70-80B9-41CE-BF46-485B1AC773CD}">
      <dsp:nvSpPr>
        <dsp:cNvPr id="0" name=""/>
        <dsp:cNvSpPr/>
      </dsp:nvSpPr>
      <dsp:spPr>
        <a:xfrm>
          <a:off x="4943342" y="1865372"/>
          <a:ext cx="2469860" cy="415158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продолжительности: долгосрочный (до 7 месяцев);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43342" y="1865372"/>
        <a:ext cx="2469860" cy="415158"/>
      </dsp:txXfrm>
    </dsp:sp>
    <dsp:sp modelId="{A7679F39-1E35-4B40-B262-9B548B3ED2C3}">
      <dsp:nvSpPr>
        <dsp:cNvPr id="0" name=""/>
        <dsp:cNvSpPr/>
      </dsp:nvSpPr>
      <dsp:spPr>
        <a:xfrm rot="10800000">
          <a:off x="0" y="3063"/>
          <a:ext cx="7416824" cy="1388490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Название проекта: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«Приобщение детей старшего дошкольного возраста  к истокам русской народной культуре средствами фольклора»</a:t>
          </a:r>
          <a:endParaRPr lang="ru-RU" sz="18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3063"/>
        <a:ext cx="7416824" cy="13884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207DCA-8CD7-4EBF-8F38-01B89C4BE6E6}">
      <dsp:nvSpPr>
        <dsp:cNvPr id="0" name=""/>
        <dsp:cNvSpPr/>
      </dsp:nvSpPr>
      <dsp:spPr>
        <a:xfrm>
          <a:off x="0" y="0"/>
          <a:ext cx="7625707" cy="7965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Проблема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Нравственно-патриотическое воспитание детей старшего дошкольного возраста 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7625707" cy="796546"/>
      </dsp:txXfrm>
    </dsp:sp>
    <dsp:sp modelId="{0D9AF81C-DE8B-4653-9A94-93882E5995B6}">
      <dsp:nvSpPr>
        <dsp:cNvPr id="0" name=""/>
        <dsp:cNvSpPr/>
      </dsp:nvSpPr>
      <dsp:spPr>
        <a:xfrm>
          <a:off x="11013" y="926880"/>
          <a:ext cx="7610820" cy="6097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:создание системы работы по нравственно-патриотическому воспитанию средствами фольклора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013" y="926880"/>
        <a:ext cx="7610820" cy="609742"/>
      </dsp:txXfrm>
    </dsp:sp>
    <dsp:sp modelId="{83F8490C-3CDC-4B8A-B4F6-8E02643D7D03}">
      <dsp:nvSpPr>
        <dsp:cNvPr id="0" name=""/>
        <dsp:cNvSpPr/>
      </dsp:nvSpPr>
      <dsp:spPr>
        <a:xfrm>
          <a:off x="17" y="1800207"/>
          <a:ext cx="3712602" cy="45449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>
            <a:spcBef>
              <a:spcPct val="0"/>
            </a:spcBef>
          </a:pPr>
          <a:endParaRPr lang="ru-RU" sz="14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>
            <a:spcBef>
              <a:spcPct val="0"/>
            </a:spcBef>
          </a:pPr>
          <a:r>
            <a:rPr lang="ru-RU" sz="1400" b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Гипотеза</a:t>
          </a:r>
        </a:p>
        <a:p>
          <a:pPr lvl="0" algn="ctr">
            <a:spcBef>
              <a:spcPct val="0"/>
            </a:spcBef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1.Возникающие в процессе  проектной деятельности средствами фольклора эмоциональные, поведенческие, мотивационные проявления личности используются при формировании у детей старшего дошкольного возраста таких нравственных ценностей, как стремление к добру, коллективизму, терпению, сочувствию, сопереживанию, состраданию, милосердию, трудолюбию и любви к Родине.</a:t>
          </a:r>
        </a:p>
        <a:p>
          <a:pPr lvl="0" algn="ctr">
            <a:spcBef>
              <a:spcPct val="0"/>
            </a:spcBef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2.Проектная деятельность включена в целостный педагогический процесс</a:t>
          </a:r>
        </a:p>
        <a:p>
          <a:pPr lvl="0" algn="ctr">
            <a:spcBef>
              <a:spcPct val="0"/>
            </a:spcBef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Нравственно-патриотическое  воспитание  детей происходит при создании творческой атмосферы; </a:t>
          </a:r>
        </a:p>
        <a:p>
          <a:pPr lvl="0" algn="ctr">
            <a:spcBef>
              <a:spcPct val="0"/>
            </a:spcBef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Налажено целенаправленное сотрудничество   педагога с родителями воспитанников в процессе проектной  деятельности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" y="1800207"/>
        <a:ext cx="3712602" cy="4544925"/>
      </dsp:txXfrm>
    </dsp:sp>
    <dsp:sp modelId="{C876C497-4569-4E55-8405-C90A804F9280}">
      <dsp:nvSpPr>
        <dsp:cNvPr id="0" name=""/>
        <dsp:cNvSpPr/>
      </dsp:nvSpPr>
      <dsp:spPr>
        <a:xfrm>
          <a:off x="3894388" y="1666440"/>
          <a:ext cx="3712602" cy="49303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Задачи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1.На основе изучения научной литературы рассмотреть теоретические основы нравственно-патриотического воспитания средствами фольклора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2.Организовать предметно-пространственную развивающую среду, способствующую развитию познавательного интереса к истокам русской народной культуры и её традициям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3.Разработать алгоритм работы по нравственно-патриотическому воспитанию  детей старшего дошкольного возраста  средствами фольклора.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4.Организовать работу по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нравственно-патриотическому воспитанию  детей старшего дошкольного возраста средствами фольклора в соответствии с разработанным алгоритмом.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5Разработать инновационный дидактический материал для активизации познавательной активности участников проекта.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6.Подвести итоги и определить перспективу на будущее 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94388" y="1666440"/>
        <a:ext cx="3712602" cy="493039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DB23A7-29BD-450D-9959-EBEF684E4D63}">
      <dsp:nvSpPr>
        <dsp:cNvPr id="0" name=""/>
        <dsp:cNvSpPr/>
      </dsp:nvSpPr>
      <dsp:spPr>
        <a:xfrm>
          <a:off x="0" y="8183"/>
          <a:ext cx="7200799" cy="7862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Новизна опыта состоит :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183"/>
        <a:ext cx="7200799" cy="786239"/>
      </dsp:txXfrm>
    </dsp:sp>
    <dsp:sp modelId="{B987CB2E-626A-47CA-9BB1-862179C22E44}">
      <dsp:nvSpPr>
        <dsp:cNvPr id="0" name=""/>
        <dsp:cNvSpPr/>
      </dsp:nvSpPr>
      <dsp:spPr>
        <a:xfrm>
          <a:off x="0" y="794423"/>
          <a:ext cx="7200799" cy="1651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2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 усовершенствовании применяемых методов и приемов, направленных на развитие познавательной и творческой активности детей средствами фольклора, решая задачи нравственно-патриотического воспитания.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794423"/>
        <a:ext cx="7200799" cy="1651859"/>
      </dsp:txXfrm>
    </dsp:sp>
    <dsp:sp modelId="{6C3DFDAB-074E-41DB-97DC-2E0CE83D882B}">
      <dsp:nvSpPr>
        <dsp:cNvPr id="0" name=""/>
        <dsp:cNvSpPr/>
      </dsp:nvSpPr>
      <dsp:spPr>
        <a:xfrm>
          <a:off x="0" y="2446282"/>
          <a:ext cx="7200799" cy="78623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Работа над проектом осуществляется в процессе: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446282"/>
        <a:ext cx="7200799" cy="786239"/>
      </dsp:txXfrm>
    </dsp:sp>
    <dsp:sp modelId="{502C5EFC-4E7C-4552-91F8-F1CB5577CA51}">
      <dsp:nvSpPr>
        <dsp:cNvPr id="0" name=""/>
        <dsp:cNvSpPr/>
      </dsp:nvSpPr>
      <dsp:spPr>
        <a:xfrm>
          <a:off x="0" y="3232523"/>
          <a:ext cx="7200799" cy="230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2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организации образовательной деятельности;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игровой деятельности;</a:t>
          </a:r>
          <a:endParaRPr lang="ru-RU" sz="2400" kern="120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театрализованной деятельности;</a:t>
          </a:r>
          <a:endParaRPr lang="ru-RU" sz="2400" kern="120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досуговых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мероприятий по проекту;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посещения музея;</a:t>
          </a:r>
          <a:endParaRPr lang="ru-RU" sz="2400" kern="120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самостоятельной деятельности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232523"/>
        <a:ext cx="7200799" cy="230391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372B33-1068-4BF8-AB04-B5B9144DDEC8}">
      <dsp:nvSpPr>
        <dsp:cNvPr id="0" name=""/>
        <dsp:cNvSpPr/>
      </dsp:nvSpPr>
      <dsp:spPr>
        <a:xfrm>
          <a:off x="1029577" y="3516"/>
          <a:ext cx="2624775" cy="15748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Календарно-тематический план по приобщению детей старшего дошкольного возраста  к истокам русской народной культуре средствами фольклора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29577" y="3516"/>
        <a:ext cx="2624775" cy="1574865"/>
      </dsp:txXfrm>
    </dsp:sp>
    <dsp:sp modelId="{578CD1FD-49BB-465F-A3D6-8D09D6E54BAE}">
      <dsp:nvSpPr>
        <dsp:cNvPr id="0" name=""/>
        <dsp:cNvSpPr/>
      </dsp:nvSpPr>
      <dsp:spPr>
        <a:xfrm>
          <a:off x="3916830" y="3516"/>
          <a:ext cx="2624775" cy="1574865"/>
        </a:xfrm>
        <a:prstGeom prst="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Лэпбук  «Путешествие в страну народной мудрости», "Путешествие в лес"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6830" y="3516"/>
        <a:ext cx="2624775" cy="1574865"/>
      </dsp:txXfrm>
    </dsp:sp>
    <dsp:sp modelId="{DCA33D72-3E4A-4713-B8D2-14A0CA481B31}">
      <dsp:nvSpPr>
        <dsp:cNvPr id="0" name=""/>
        <dsp:cNvSpPr/>
      </dsp:nvSpPr>
      <dsp:spPr>
        <a:xfrm>
          <a:off x="1029577" y="1840859"/>
          <a:ext cx="2624775" cy="1574865"/>
        </a:xfrm>
        <a:prstGeom prst="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Виртуальная экскурсия  «Народный календарь «Месяцеслов»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29577" y="1840859"/>
        <a:ext cx="2624775" cy="1574865"/>
      </dsp:txXfrm>
    </dsp:sp>
    <dsp:sp modelId="{3F564960-FB91-455A-920F-0511E54CA598}">
      <dsp:nvSpPr>
        <dsp:cNvPr id="0" name=""/>
        <dsp:cNvSpPr/>
      </dsp:nvSpPr>
      <dsp:spPr>
        <a:xfrm>
          <a:off x="3916830" y="1840859"/>
          <a:ext cx="2624775" cy="1574865"/>
        </a:xfrm>
        <a:prstGeom prst="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Макет «Русская изба»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6830" y="1840859"/>
        <a:ext cx="2624775" cy="1574865"/>
      </dsp:txXfrm>
    </dsp:sp>
    <dsp:sp modelId="{ACD9C29A-F352-445D-A663-77CDD2252042}">
      <dsp:nvSpPr>
        <dsp:cNvPr id="0" name=""/>
        <dsp:cNvSpPr/>
      </dsp:nvSpPr>
      <dsp:spPr>
        <a:xfrm>
          <a:off x="1029577" y="3678202"/>
          <a:ext cx="2624775" cy="1574865"/>
        </a:xfrm>
        <a:prstGeom prst="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Дидактическая игра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«В гости к хозяину и хозяюшке»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29577" y="3678202"/>
        <a:ext cx="2624775" cy="1574865"/>
      </dsp:txXfrm>
    </dsp:sp>
    <dsp:sp modelId="{6628E23D-97EE-439A-82AA-820BBD0D532D}">
      <dsp:nvSpPr>
        <dsp:cNvPr id="0" name=""/>
        <dsp:cNvSpPr/>
      </dsp:nvSpPr>
      <dsp:spPr>
        <a:xfrm>
          <a:off x="3916830" y="3678202"/>
          <a:ext cx="2624775" cy="1574865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Народный календарь «Месяцеслов»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6830" y="3678202"/>
        <a:ext cx="2624775" cy="157486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825016-B261-4DE8-A5CC-A4537BBE2B7A}">
      <dsp:nvSpPr>
        <dsp:cNvPr id="0" name=""/>
        <dsp:cNvSpPr/>
      </dsp:nvSpPr>
      <dsp:spPr>
        <a:xfrm>
          <a:off x="0" y="401076"/>
          <a:ext cx="7128792" cy="151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3273" tIns="312420" rIns="55327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понимание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сопричастия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к русскому творческому наследию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повышение познавательной активности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>
              <a:latin typeface="Times New Roman" pitchFamily="18" charset="0"/>
              <a:cs typeface="Times New Roman" pitchFamily="18" charset="0"/>
            </a:rPr>
            <a:t>расширение кругозора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развитие нравственно-патриотической воспитанности</a:t>
          </a:r>
        </a:p>
      </dsp:txBody>
      <dsp:txXfrm>
        <a:off x="0" y="401076"/>
        <a:ext cx="7128792" cy="1512000"/>
      </dsp:txXfrm>
    </dsp:sp>
    <dsp:sp modelId="{CB199F3A-61E8-4E14-9D8A-61AB14563404}">
      <dsp:nvSpPr>
        <dsp:cNvPr id="0" name=""/>
        <dsp:cNvSpPr/>
      </dsp:nvSpPr>
      <dsp:spPr>
        <a:xfrm>
          <a:off x="356439" y="61151"/>
          <a:ext cx="4990154" cy="56132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latin typeface="Times New Roman" pitchFamily="18" charset="0"/>
              <a:cs typeface="Times New Roman" pitchFamily="18" charset="0"/>
            </a:rPr>
            <a:t>Для детей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6439" y="61151"/>
        <a:ext cx="4990154" cy="561324"/>
      </dsp:txXfrm>
    </dsp:sp>
    <dsp:sp modelId="{892CD1D9-9AA8-4E9C-B375-1971EF5D1166}">
      <dsp:nvSpPr>
        <dsp:cNvPr id="0" name=""/>
        <dsp:cNvSpPr/>
      </dsp:nvSpPr>
      <dsp:spPr>
        <a:xfrm>
          <a:off x="0" y="2215476"/>
          <a:ext cx="7128792" cy="12048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3273" tIns="312420" rIns="55327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понимание значимости нравственно-патриотического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воспитания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>
              <a:latin typeface="Times New Roman" pitchFamily="18" charset="0"/>
              <a:cs typeface="Times New Roman" pitchFamily="18" charset="0"/>
            </a:rPr>
            <a:t>укрепление взаимоотношений между детьми и родителями</a:t>
          </a:r>
        </a:p>
      </dsp:txBody>
      <dsp:txXfrm>
        <a:off x="0" y="2215476"/>
        <a:ext cx="7128792" cy="1204875"/>
      </dsp:txXfrm>
    </dsp:sp>
    <dsp:sp modelId="{603F465A-75BD-445B-839E-93C012B3237C}">
      <dsp:nvSpPr>
        <dsp:cNvPr id="0" name=""/>
        <dsp:cNvSpPr/>
      </dsp:nvSpPr>
      <dsp:spPr>
        <a:xfrm>
          <a:off x="356439" y="1994076"/>
          <a:ext cx="4990154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latin typeface="Times New Roman" pitchFamily="18" charset="0"/>
              <a:cs typeface="Times New Roman" pitchFamily="18" charset="0"/>
            </a:rPr>
            <a:t>Для родителей </a:t>
          </a:r>
          <a:endParaRPr lang="ru-RU" sz="24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6439" y="1994076"/>
        <a:ext cx="4990154" cy="442800"/>
      </dsp:txXfrm>
    </dsp:sp>
    <dsp:sp modelId="{03DB92DC-C3E6-43B1-B622-C6ED736B76C7}">
      <dsp:nvSpPr>
        <dsp:cNvPr id="0" name=""/>
        <dsp:cNvSpPr/>
      </dsp:nvSpPr>
      <dsp:spPr>
        <a:xfrm>
          <a:off x="0" y="3722751"/>
          <a:ext cx="7128792" cy="9686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3273" tIns="312420" rIns="55327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повышение педагогической компетенции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внедрение инновационных методов в работу с детьми.</a:t>
          </a:r>
        </a:p>
      </dsp:txBody>
      <dsp:txXfrm>
        <a:off x="0" y="3722751"/>
        <a:ext cx="7128792" cy="968625"/>
      </dsp:txXfrm>
    </dsp:sp>
    <dsp:sp modelId="{EFD355F4-35B2-4D00-8226-6FC9BD4D75E0}">
      <dsp:nvSpPr>
        <dsp:cNvPr id="0" name=""/>
        <dsp:cNvSpPr/>
      </dsp:nvSpPr>
      <dsp:spPr>
        <a:xfrm>
          <a:off x="356439" y="3501351"/>
          <a:ext cx="4990154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latin typeface="Times New Roman" pitchFamily="18" charset="0"/>
              <a:cs typeface="Times New Roman" pitchFamily="18" charset="0"/>
            </a:rPr>
            <a:t>Для педагогов </a:t>
          </a:r>
          <a:endParaRPr lang="ru-RU" sz="24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6439" y="3501351"/>
        <a:ext cx="4990154" cy="4428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153E9C-E692-4C72-BCCE-470B15338529}">
      <dsp:nvSpPr>
        <dsp:cNvPr id="0" name=""/>
        <dsp:cNvSpPr/>
      </dsp:nvSpPr>
      <dsp:spPr>
        <a:xfrm>
          <a:off x="0" y="333236"/>
          <a:ext cx="7211144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665" tIns="374904" rIns="55966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интернет ресурсы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методическая литература</a:t>
          </a:r>
        </a:p>
      </dsp:txBody>
      <dsp:txXfrm>
        <a:off x="0" y="333236"/>
        <a:ext cx="7211144" cy="807975"/>
      </dsp:txXfrm>
    </dsp:sp>
    <dsp:sp modelId="{08B90B66-758E-43DD-A1F8-667AB76084C3}">
      <dsp:nvSpPr>
        <dsp:cNvPr id="0" name=""/>
        <dsp:cNvSpPr/>
      </dsp:nvSpPr>
      <dsp:spPr>
        <a:xfrm>
          <a:off x="432048" y="66499"/>
          <a:ext cx="5047800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795" tIns="0" rIns="19079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Times New Roman" pitchFamily="18" charset="0"/>
              <a:cs typeface="Times New Roman" pitchFamily="18" charset="0"/>
            </a:rPr>
            <a:t>Информационные </a:t>
          </a:r>
        </a:p>
      </dsp:txBody>
      <dsp:txXfrm>
        <a:off x="432048" y="66499"/>
        <a:ext cx="5047800" cy="531360"/>
      </dsp:txXfrm>
    </dsp:sp>
    <dsp:sp modelId="{4F97A3FA-451E-42DB-9B22-81501F3C5E9E}">
      <dsp:nvSpPr>
        <dsp:cNvPr id="0" name=""/>
        <dsp:cNvSpPr/>
      </dsp:nvSpPr>
      <dsp:spPr>
        <a:xfrm>
          <a:off x="0" y="1504091"/>
          <a:ext cx="7211144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665" tIns="374904" rIns="55966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Дидактические пособия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методическая литература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Детскя художественная литература</a:t>
          </a:r>
        </a:p>
      </dsp:txBody>
      <dsp:txXfrm>
        <a:off x="0" y="1504091"/>
        <a:ext cx="7211144" cy="992250"/>
      </dsp:txXfrm>
    </dsp:sp>
    <dsp:sp modelId="{D4544A43-2830-4CCD-BD27-D13CF7197F2D}">
      <dsp:nvSpPr>
        <dsp:cNvPr id="0" name=""/>
        <dsp:cNvSpPr/>
      </dsp:nvSpPr>
      <dsp:spPr>
        <a:xfrm>
          <a:off x="360557" y="1238411"/>
          <a:ext cx="5047800" cy="531360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795" tIns="0" rIns="19079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Учебно-методическое обеспечение</a:t>
          </a:r>
        </a:p>
      </dsp:txBody>
      <dsp:txXfrm>
        <a:off x="360557" y="1238411"/>
        <a:ext cx="5047800" cy="531360"/>
      </dsp:txXfrm>
    </dsp:sp>
    <dsp:sp modelId="{366A1A9D-B696-44C9-A9F0-F50D1E0DB986}">
      <dsp:nvSpPr>
        <dsp:cNvPr id="0" name=""/>
        <dsp:cNvSpPr/>
      </dsp:nvSpPr>
      <dsp:spPr>
        <a:xfrm>
          <a:off x="0" y="2859221"/>
          <a:ext cx="7211144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665" tIns="374904" rIns="55966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дети старшего возраста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Родители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Воспитатели</a:t>
          </a:r>
        </a:p>
      </dsp:txBody>
      <dsp:txXfrm>
        <a:off x="0" y="2859221"/>
        <a:ext cx="7211144" cy="992250"/>
      </dsp:txXfrm>
    </dsp:sp>
    <dsp:sp modelId="{E707AE2E-F184-45CD-87AB-C2A48E147CB0}">
      <dsp:nvSpPr>
        <dsp:cNvPr id="0" name=""/>
        <dsp:cNvSpPr/>
      </dsp:nvSpPr>
      <dsp:spPr>
        <a:xfrm>
          <a:off x="360557" y="2593541"/>
          <a:ext cx="5047800" cy="531360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795" tIns="0" rIns="19079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Кадровые </a:t>
          </a:r>
        </a:p>
      </dsp:txBody>
      <dsp:txXfrm>
        <a:off x="360557" y="2593541"/>
        <a:ext cx="5047800" cy="531360"/>
      </dsp:txXfrm>
    </dsp:sp>
    <dsp:sp modelId="{2F6CA2CF-190D-43A2-B59B-1AB1728065B2}">
      <dsp:nvSpPr>
        <dsp:cNvPr id="0" name=""/>
        <dsp:cNvSpPr/>
      </dsp:nvSpPr>
      <dsp:spPr>
        <a:xfrm>
          <a:off x="0" y="4214351"/>
          <a:ext cx="7211144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665" tIns="374904" rIns="55966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Ноутбук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Фотоаппарат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Видеокамера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проектор для презентаций</a:t>
          </a:r>
        </a:p>
      </dsp:txBody>
      <dsp:txXfrm>
        <a:off x="0" y="4214351"/>
        <a:ext cx="7211144" cy="1190700"/>
      </dsp:txXfrm>
    </dsp:sp>
    <dsp:sp modelId="{8B6D0234-E05D-42D3-8FF6-C9EDB06E349C}">
      <dsp:nvSpPr>
        <dsp:cNvPr id="0" name=""/>
        <dsp:cNvSpPr/>
      </dsp:nvSpPr>
      <dsp:spPr>
        <a:xfrm>
          <a:off x="360557" y="3948671"/>
          <a:ext cx="5047800" cy="53136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795" tIns="0" rIns="19079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Материально-технические </a:t>
          </a:r>
        </a:p>
      </dsp:txBody>
      <dsp:txXfrm>
        <a:off x="360557" y="3948671"/>
        <a:ext cx="5047800" cy="53136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EE5F03-F515-41A4-9AEF-69E1FA2F944B}">
      <dsp:nvSpPr>
        <dsp:cNvPr id="0" name=""/>
        <dsp:cNvSpPr/>
      </dsp:nvSpPr>
      <dsp:spPr>
        <a:xfrm>
          <a:off x="0" y="76682"/>
          <a:ext cx="6377217" cy="38223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Этапы реализации проекта: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1 этап.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Подготовительный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Разработка системы работы по данному направлению. Педагогическая диагностика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2 этап 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Практический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Реализация запланированных мероприятий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3 этап.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Заключительный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Подведение итогов.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Перспектива на будущее</a:t>
          </a:r>
        </a:p>
      </dsp:txBody>
      <dsp:txXfrm>
        <a:off x="0" y="76682"/>
        <a:ext cx="6377217" cy="382236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141882-D184-48FD-BBFB-1456B11822EA}">
      <dsp:nvSpPr>
        <dsp:cNvPr id="0" name=""/>
        <dsp:cNvSpPr/>
      </dsp:nvSpPr>
      <dsp:spPr>
        <a:xfrm>
          <a:off x="-129797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09CF5-5338-4F43-8646-91E689483F1A}">
      <dsp:nvSpPr>
        <dsp:cNvPr id="0" name=""/>
        <dsp:cNvSpPr/>
      </dsp:nvSpPr>
      <dsp:spPr>
        <a:xfrm>
          <a:off x="1873588" y="0"/>
          <a:ext cx="5899400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Образовательная ситуация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представляет собой форму совместной деятельности педагога и детей, которая планируется и целесообразно организуется педагогом с целью решения определенных задач развития, обучения, воспитания в различных видах деятельности по определенной теме 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3588" y="0"/>
        <a:ext cx="2949700" cy="4525963"/>
      </dsp:txXfrm>
    </dsp:sp>
    <dsp:sp modelId="{56E356D7-CBAA-48C1-BB8B-FBC5BE75CA62}">
      <dsp:nvSpPr>
        <dsp:cNvPr id="0" name=""/>
        <dsp:cNvSpPr/>
      </dsp:nvSpPr>
      <dsp:spPr>
        <a:xfrm>
          <a:off x="4823289" y="0"/>
          <a:ext cx="2690105" cy="452596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Познавательные беседы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Знакомство с русскими народными праздниками</a:t>
          </a:r>
          <a:r>
            <a:rPr lang="ru-RU" sz="1500" kern="120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, традициями и обычаями, связанными с этими праздниками.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Активное участие детей и взрослых в оформлении выставок совместных работ 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по </a:t>
          </a:r>
          <a:r>
            <a:rPr lang="ru-RU" sz="1500" kern="1200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изодеятельности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 и ручному труду, народного календаря</a:t>
          </a:r>
          <a:r>
            <a:rPr lang="ru-RU" sz="1500" b="1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.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Посещение музея. 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Знакомство с различными видами и жанрами народного искусства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.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Совместную интересную творческую деятельность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Игра как ведущий и самый любимый вид деятельности детей 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.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23289" y="0"/>
        <a:ext cx="2690105" cy="4525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B0C-9D75-49A4-9567-DCFC9CAD2F1B}" type="datetimeFigureOut">
              <a:rPr lang="ru-RU" smtClean="0"/>
              <a:pPr/>
              <a:t>ср 20.12.23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95FD-C377-4AF5-94FB-F653E8EBE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B0C-9D75-49A4-9567-DCFC9CAD2F1B}" type="datetimeFigureOut">
              <a:rPr lang="ru-RU" smtClean="0"/>
              <a:pPr/>
              <a:t>ср 20.12.23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95FD-C377-4AF5-94FB-F653E8EBE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B0C-9D75-49A4-9567-DCFC9CAD2F1B}" type="datetimeFigureOut">
              <a:rPr lang="ru-RU" smtClean="0"/>
              <a:pPr/>
              <a:t>ср 20.12.23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95FD-C377-4AF5-94FB-F653E8EBE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B0C-9D75-49A4-9567-DCFC9CAD2F1B}" type="datetimeFigureOut">
              <a:rPr lang="ru-RU" smtClean="0"/>
              <a:pPr/>
              <a:t>ср 20.12.23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95FD-C377-4AF5-94FB-F653E8EBE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B0C-9D75-49A4-9567-DCFC9CAD2F1B}" type="datetimeFigureOut">
              <a:rPr lang="ru-RU" smtClean="0"/>
              <a:pPr/>
              <a:t>ср 20.12.23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95FD-C377-4AF5-94FB-F653E8EBE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B0C-9D75-49A4-9567-DCFC9CAD2F1B}" type="datetimeFigureOut">
              <a:rPr lang="ru-RU" smtClean="0"/>
              <a:pPr/>
              <a:t>ср 20.12.23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95FD-C377-4AF5-94FB-F653E8EBE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B0C-9D75-49A4-9567-DCFC9CAD2F1B}" type="datetimeFigureOut">
              <a:rPr lang="ru-RU" smtClean="0"/>
              <a:pPr/>
              <a:t>ср 20.12.23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95FD-C377-4AF5-94FB-F653E8EBE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B0C-9D75-49A4-9567-DCFC9CAD2F1B}" type="datetimeFigureOut">
              <a:rPr lang="ru-RU" smtClean="0"/>
              <a:pPr/>
              <a:t>ср 20.12.23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95FD-C377-4AF5-94FB-F653E8EBE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B0C-9D75-49A4-9567-DCFC9CAD2F1B}" type="datetimeFigureOut">
              <a:rPr lang="ru-RU" smtClean="0"/>
              <a:pPr/>
              <a:t>ср 20.12.23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95FD-C377-4AF5-94FB-F653E8EBE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B0C-9D75-49A4-9567-DCFC9CAD2F1B}" type="datetimeFigureOut">
              <a:rPr lang="ru-RU" smtClean="0"/>
              <a:pPr/>
              <a:t>ср 20.12.23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95FD-C377-4AF5-94FB-F653E8EBE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B0C-9D75-49A4-9567-DCFC9CAD2F1B}" type="datetimeFigureOut">
              <a:rPr lang="ru-RU" smtClean="0"/>
              <a:pPr/>
              <a:t>ср 20.12.23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95FD-C377-4AF5-94FB-F653E8EBE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72B0C-9D75-49A4-9567-DCFC9CAD2F1B}" type="datetimeFigureOut">
              <a:rPr lang="ru-RU" smtClean="0"/>
              <a:pPr/>
              <a:t>ср 20.12.23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95FD-C377-4AF5-94FB-F653E8EBE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microsoft.com/office/2007/relationships/diagramDrawing" Target="../diagrams/drawing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19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90;&#1080;&#1084;&#1091;&#1088;\Pictures\Videos\&#1074;&#1080;&#1076;&#1077;&#1086;%20&#1082;%20&#1087;&#1088;&#1080;&#1079;&#1077;&#1085;&#1090;&#1072;&#1094;&#1080;&#1080;%20&#1086;&#1073;&#1086;&#1073;&#1097;&#1077;&#1085;&#1080;&#1077;\&#1089;&#1082;&#1072;&#1079;&#1082;&#1086;&#1090;&#1074;&#1086;&#1088;&#1095;&#1077;&#1089;&#1090;&#1074;&#1086;.wmv" TargetMode="Externa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90;&#1080;&#1084;&#1091;&#1088;\Pictures\Videos\&#1074;&#1080;&#1076;&#1077;&#1086;%20&#1082;%20&#1087;&#1088;&#1080;&#1079;&#1077;&#1085;&#1090;&#1072;&#1094;&#1080;&#1080;%20&#1086;&#1073;&#1086;&#1073;&#1097;&#1077;&#1085;&#1080;&#1077;\&#1087;&#1086;&#1089;&#1080;&#1076;&#1077;&#1083;&#1082;&#1080;.wmv" TargetMode="Externa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90;&#1080;&#1084;&#1091;&#1088;\Pictures\Videos\&#1074;&#1080;&#1076;&#1077;&#1086;%20&#1082;%20&#1087;&#1088;&#1080;&#1079;&#1077;&#1085;&#1090;&#1072;&#1094;&#1080;&#1080;%20&#1086;&#1073;&#1086;&#1073;&#1097;&#1077;&#1085;&#1080;&#1077;\&#1090;&#1077;&#1084;&#1072;&#1090;&#1080;&#1095;&#1077;&#1089;&#1082;&#1072;&#1103;%20&#1074;&#1099;&#1089;&#1090;&#1072;&#1074;&#1082;&#1072;.wmv" TargetMode="Externa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44824"/>
            <a:ext cx="6982544" cy="15841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Обобщение и внедрение педагогического опыта</a:t>
            </a:r>
            <a:br>
              <a:rPr lang="ru-RU" sz="2400" b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«Приобщение детей старшего дошкольного возраста к истокам народной культуры средствами фольклора»</a:t>
            </a:r>
            <a:endParaRPr lang="ru-RU" sz="2400" b="1" dirty="0">
              <a:solidFill>
                <a:srgbClr val="0013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013176"/>
            <a:ext cx="5536704" cy="132055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Подготовили: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высшей категории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Краузе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С.Р.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первой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категрии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Садикова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И.Б.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548680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ДЕПАРТАМЕНТ ОБРАЗОВАНИЯ И НАУКИ ГОРОДА МОСКВЫ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ГОРОДА МОСКВЫ «ШКОЛА № 1238»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ова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56942" y="3861048"/>
            <a:ext cx="2597428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95182" y="332656"/>
          <a:ext cx="637721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2" name="Picture 2" descr="C:\Users\тимур\Documents\1\1 воспитатель года\конкурс воспитатель года\aq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861048"/>
            <a:ext cx="3995936" cy="2792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8501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Первый этап- педагогическая диагностика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9"/>
          <p:cNvGraphicFramePr>
            <a:graphicFrameLocks noGrp="1"/>
          </p:cNvGraphicFramePr>
          <p:nvPr>
            <p:ph idx="1"/>
          </p:nvPr>
        </p:nvGraphicFramePr>
        <p:xfrm>
          <a:off x="1331640" y="1412776"/>
          <a:ext cx="6051407" cy="307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283968" y="4437112"/>
          <a:ext cx="4032448" cy="21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725544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Календарно-перспективный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взаимодействия взрослых и детей в пространстве  общения  и сотворчества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115616" y="1412777"/>
          <a:ext cx="7848873" cy="496862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05425"/>
                <a:gridCol w="1097512"/>
                <a:gridCol w="1253741"/>
                <a:gridCol w="1392772"/>
                <a:gridCol w="1340205"/>
                <a:gridCol w="1859218"/>
              </a:tblGrid>
              <a:tr h="4968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Вторая неделя. 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Образовательная ситуация 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."Картофель -хлебу подспорье". Цель: закрепить знания об овощах, их выращивании, уборке, хранении. (И.А. Бойчук "Ознакомление ..."стр. 20)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Беседа: " Картофель -хлебу подспорье". Цель: дать представления о роли труда взрослых в жизни людей. 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Игровое упражнение с передачей мяча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"В огороде растут овощи:.."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Игра - имитация  "Сажаем огород"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Цель: развивать интонационную выразительность речи при чтении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закличек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потешек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, скороговорок, пословиц.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Творческая деятельность: составление загадок про картофель.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Цель: обогащать словарный запас, развивать быстроту реакции при отгадывании загадок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Речевое упражнение "Продолжите предложение"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Цель: содействовать развитию словесного творчества.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Совместная творческая продуктивная деятельность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"В сентябре всякое семя из колоса плывет"(см. "Воспитание дух.."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Г.Антонова,О.М.Ельцова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стр.38)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Цель: Познакомить детей с новым природным материалом сеном- рассказать о его свойствах и способах изготовления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кукол-стригушек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Слушание и исполнение песни "Ох и сеяла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Аленушка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венок"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Цель :  приобщение дошкольников к истокам русского музыкального фольклора 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Русская народная игра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"Горячая картошка", "Огородники и воробей", "Заплетайся плетень"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Цель: развивать у детей интерес к физической культуре, воспитывать любовь к русским народным играм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93" marR="56593" marT="0" marB="0"/>
                </a:tc>
              </a:tr>
            </a:tbl>
          </a:graphicData>
        </a:graphic>
      </p:graphicFrame>
      <p:pic>
        <p:nvPicPr>
          <p:cNvPr id="26630" name="Picture 6" descr="C:\Users\тимур\Documents\все проекты перемещать сюда\6707862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717032"/>
            <a:ext cx="1837209" cy="2623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Предметно-пространственная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развивающая среда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331640" y="1600200"/>
            <a:ext cx="3528392" cy="4525963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игровой зоне организован уголок патриотического воспитания, способствующий приобщению детей к нравственным ценностям, любви и уважению к традициям русского народа.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уголке находится макет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 Русская изба»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разнообразные пособия, дидактические игры и др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разделам: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моя родина Россия;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народные традиции и культура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моя малая родина (край, город, поселок и т.д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моя семья.</a:t>
            </a:r>
          </a:p>
          <a:p>
            <a:pPr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Пособия и дидактический материал дополняются и обновляются по календарному принципу.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имур\Downloads\IMG202201180753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1"/>
            <a:ext cx="3274144" cy="4365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55160" cy="12241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 знакомству детей с русской народной культурой отличаются от традиционных, так как предполагают следующее.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043608" y="1600200"/>
          <a:ext cx="76431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2" name="Picture 2" descr="C:\Users\тимур\Documents\все проекты перемещать сюда\1769658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331639" y="2517610"/>
            <a:ext cx="1680115" cy="2783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3168352" cy="58052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Посещение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этнографического центра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Русская изба»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Ново-Переделкино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Воспитанникам  предложили перенестись в далёкое прошлое и познакомиться 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русской избой, с ее внутренним убранством  и  с бытом наших предков. Экскурсия прошла очень интересно и оставила много положительных впечатлений у детей, а главное, пробудила интерес к русским традициям и народной культуре.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тимур\Downloads\1637515791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08720"/>
            <a:ext cx="4347447" cy="4176464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40352" y="6021288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428396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Творческие мастерские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C:\Users\тимур\Downloads\16393364928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501008"/>
            <a:ext cx="2808312" cy="2808312"/>
          </a:xfrm>
          <a:prstGeom prst="rect">
            <a:avLst/>
          </a:prstGeom>
          <a:noFill/>
        </p:spPr>
      </p:pic>
      <p:pic>
        <p:nvPicPr>
          <p:cNvPr id="34821" name="Picture 5" descr="C:\Users\тимур\Downloads\16393365994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32656"/>
            <a:ext cx="2880320" cy="2880320"/>
          </a:xfrm>
          <a:prstGeom prst="rect">
            <a:avLst/>
          </a:prstGeom>
          <a:noFill/>
        </p:spPr>
      </p:pic>
      <p:pic>
        <p:nvPicPr>
          <p:cNvPr id="2050" name="Picture 2" descr="C:\Users\тимур\Downloads\16425282244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204864"/>
            <a:ext cx="3737448" cy="3737448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4427984" y="6237312"/>
            <a:ext cx="93610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Методы и </a:t>
            </a:r>
            <a:r>
              <a:rPr lang="ru-RU" b="1" dirty="0" smtClean="0"/>
              <a:t>приемы: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1600200"/>
            <a:ext cx="3456384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ru-RU" b="1" u="sng" dirty="0" smtClean="0"/>
          </a:p>
          <a:p>
            <a:endParaRPr lang="ru-RU" b="1" u="sng" dirty="0"/>
          </a:p>
          <a:p>
            <a:r>
              <a:rPr lang="ru-RU" b="1" u="sng" dirty="0" smtClean="0"/>
              <a:t>Метод </a:t>
            </a:r>
            <a:r>
              <a:rPr lang="ru-RU" b="1" u="sng" dirty="0"/>
              <a:t>интерактивной игры </a:t>
            </a:r>
            <a:r>
              <a:rPr lang="ru-RU" dirty="0"/>
              <a:t>- "Виртуальная экскурсия "Народный календарь "Месяцеслов"  </a:t>
            </a:r>
            <a:r>
              <a:rPr lang="ru-RU" dirty="0" smtClean="0"/>
              <a:t>- он </a:t>
            </a:r>
            <a:r>
              <a:rPr lang="ru-RU" dirty="0"/>
              <a:t>предполагает создание условий для обретения значимости для них опыта социального поведения. </a:t>
            </a:r>
            <a:r>
              <a:rPr lang="ru-RU" dirty="0" smtClean="0"/>
              <a:t> Это </a:t>
            </a:r>
            <a:r>
              <a:rPr lang="ru-RU" dirty="0"/>
              <a:t>не просто взаимодействия друг с </a:t>
            </a:r>
            <a:r>
              <a:rPr lang="ru-RU" dirty="0" smtClean="0"/>
              <a:t>другом </a:t>
            </a:r>
            <a:r>
              <a:rPr lang="ru-RU" dirty="0"/>
              <a:t>и педагогом, а </a:t>
            </a:r>
            <a:r>
              <a:rPr lang="ru-RU" dirty="0" err="1" smtClean="0"/>
              <a:t>совместноорганизованная</a:t>
            </a:r>
            <a:r>
              <a:rPr lang="ru-RU" dirty="0" smtClean="0"/>
              <a:t> образовательная </a:t>
            </a:r>
            <a:r>
              <a:rPr lang="ru-RU" dirty="0"/>
              <a:t>деятельность социальной направленности. </a:t>
            </a:r>
            <a:endParaRPr lang="ru-RU" dirty="0" smtClean="0"/>
          </a:p>
          <a:p>
            <a:r>
              <a:rPr lang="ru-RU" dirty="0" smtClean="0"/>
              <a:t>Данный </a:t>
            </a:r>
            <a:r>
              <a:rPr lang="ru-RU" dirty="0"/>
              <a:t>метод способствует развитию познавательной активности, формирует умение понимать себя и других, приобретает собственный опыт</a:t>
            </a:r>
            <a:r>
              <a:rPr lang="ru-RU" dirty="0" smtClean="0"/>
              <a:t>.</a:t>
            </a:r>
            <a:r>
              <a:rPr lang="ru-RU" u="sng" dirty="0"/>
              <a:t> </a:t>
            </a:r>
            <a:endParaRPr lang="ru-RU" u="sng" dirty="0" smtClean="0"/>
          </a:p>
          <a:p>
            <a:r>
              <a:rPr lang="ru-RU" b="1" u="sng" dirty="0" smtClean="0"/>
              <a:t>Словесные </a:t>
            </a:r>
            <a:r>
              <a:rPr lang="ru-RU" b="1" u="sng" dirty="0"/>
              <a:t>методы и приемы</a:t>
            </a:r>
            <a:r>
              <a:rPr lang="ru-RU" b="1" dirty="0"/>
              <a:t> </a:t>
            </a:r>
            <a:r>
              <a:rPr lang="ru-RU" dirty="0"/>
              <a:t>позволяют передать информацию, поставить перед ними учебную задачу, проблемный вопрос или ситуацию. Словесные методы </a:t>
            </a:r>
            <a:r>
              <a:rPr lang="ru-RU" dirty="0" smtClean="0"/>
              <a:t>сочетаются </a:t>
            </a:r>
            <a:r>
              <a:rPr lang="ru-RU" dirty="0"/>
              <a:t>с наглядными , игровыми, практическими методами.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060848"/>
            <a:ext cx="4038600" cy="300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884368" y="5733256"/>
            <a:ext cx="86409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Игровая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направлена на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познавательной активности.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2770" name="Picture 2" descr="C:\Users\тимур\Downloads\IMG202110180953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700808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580112" y="5517232"/>
            <a:ext cx="30868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Лэпбук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«Путешествие в страну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народной мудрости»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Лэпбук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«Путешествие в лес»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2773" name="Picture 5" descr="C:\Users\тимур\Downloads\IMG20211222171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12776"/>
            <a:ext cx="3099197" cy="4132263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3779912" y="5733256"/>
            <a:ext cx="108012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тимур\Downloads\IMG-20210923-WA00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2818408" cy="4104456"/>
          </a:xfrm>
          <a:prstGeom prst="rect">
            <a:avLst/>
          </a:prstGeom>
          <a:noFill/>
        </p:spPr>
      </p:pic>
      <p:pic>
        <p:nvPicPr>
          <p:cNvPr id="33795" name="Picture 3" descr="C:\Users\тимур\Downloads\IMG20211125094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348880"/>
            <a:ext cx="4326400" cy="32448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03648" y="332656"/>
            <a:ext cx="756084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Взаимодействие взрослых и детей 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творческом пространстве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«Теат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 Добра»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5796136" y="6021288"/>
            <a:ext cx="122413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03648" y="260648"/>
          <a:ext cx="742791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имур\Downloads\1640634194031_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7488832" cy="5616624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6948264" y="6237312"/>
            <a:ext cx="64807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668344" y="6453336"/>
            <a:ext cx="504056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казкотворчество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004" y="260648"/>
            <a:ext cx="8964996" cy="61206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332656"/>
            <a:ext cx="3466728" cy="44644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Оформляя народный календарь , дети знакомятся с приметами месяца, народными праздниками  и огромную радость им приносит подготовка к самому празднику.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Подготовка к фольклорному празднику включает 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знакомство с фольклорным музыкальным материалом, с историей праздника, обычаями и традициями , устным народным творчеством 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имур\Downloads\IMG-20220117-WA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3528392" cy="237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тимур\Downloads\1642528746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852936"/>
            <a:ext cx="3785556" cy="3785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7380312" y="6021288"/>
            <a:ext cx="93610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128792" cy="14981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Посиделки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данная форма организации помогает социализации детей, развивает этические и эстетические нормы, которые способствуют восприятию как должна протекать их взрослая жизнь.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88424" y="6165304"/>
            <a:ext cx="504056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посиделк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75656" y="1844824"/>
            <a:ext cx="68580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976664" cy="1143000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Тематические выставки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8424" y="6021288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тематическая выставк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19672" y="2060848"/>
            <a:ext cx="6858000" cy="42119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365504" cy="13681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Знакомство с различными видами и жанрами народного искусства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/>
          </a:p>
        </p:txBody>
      </p:sp>
      <p:pic>
        <p:nvPicPr>
          <p:cNvPr id="1026" name="Picture 2" descr="C:\Users\тимур\Downloads\16425895216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60848"/>
            <a:ext cx="4525963" cy="4525963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740352" y="6093296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75656" y="332657"/>
            <a:ext cx="7128792" cy="165618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 формой организации образовательного процесса в проекте был утренний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круг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«Радость встречи» </a:t>
            </a:r>
          </a:p>
          <a:p>
            <a:endParaRPr lang="ru-RU" dirty="0"/>
          </a:p>
        </p:txBody>
      </p:sp>
      <p:pic>
        <p:nvPicPr>
          <p:cNvPr id="6" name="Picture 3" descr="C:\Users\тимур\Downloads\IMG-20211012-WA0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34043" r="1423" b="18227"/>
          <a:stretch>
            <a:fillRect/>
          </a:stretch>
        </p:blipFill>
        <p:spPr bwMode="auto">
          <a:xfrm>
            <a:off x="2267744" y="1988840"/>
            <a:ext cx="6353596" cy="410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696744" cy="5620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124745"/>
            <a:ext cx="7283152" cy="37444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Определяя систему работы по нравственно-патриотическому воспитанию средствами фольклора это не просто возращение к той далекой старине это возможность осуществить в наше время традиции, обычаи, т.е те нравственные ценности русского народа, благодаря которым он стал великим не на слове, а на деле и которые не раз помогали ему в тяжелые времена. </a:t>
            </a:r>
          </a:p>
          <a:p>
            <a:pPr lvl="0"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Именно приобщение детей к истокам культуры русского народа  дает возможность показать детям не на слове , а на деле красоту  ее духовной и душевной стороны.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5229200"/>
            <a:ext cx="7199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 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75656" y="260648"/>
          <a:ext cx="741682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259632" y="260648"/>
          <a:ext cx="7632848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75656" y="404664"/>
          <a:ext cx="72008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00800" cy="7060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Продукты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5616" y="1196752"/>
          <a:ext cx="75711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562074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Прогнозируемые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19672" y="1124744"/>
          <a:ext cx="712879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624736" cy="5040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Ресурсы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реализации проекта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75656" y="1052736"/>
          <a:ext cx="72111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9941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работе над проектом определены следующие принципы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84784"/>
            <a:ext cx="7499176" cy="464137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Принцип систематичности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последовательности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культурособразности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учёта возрастных, психологических и индивидуальных особенностей ребёнка.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Принцип создания перспектив движения к новым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целям.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Принцип научности и доступности исторического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интеграции образовательных областей.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Принцип комплексности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методов и прием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нравственном -патриотическом воспитании и развитии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активного привлечения ближайшего социального окружения.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наглядности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1220</Words>
  <Application>Microsoft Office PowerPoint</Application>
  <PresentationFormat>Экран (4:3)</PresentationFormat>
  <Paragraphs>180</Paragraphs>
  <Slides>27</Slides>
  <Notes>0</Notes>
  <HiddenSlides>3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Обобщение и внедрение педагогического опыта «Приобщение детей старшего дошкольного возраста к истокам народной культуры средствами фольклора»</vt:lpstr>
      <vt:lpstr>Слайд 2</vt:lpstr>
      <vt:lpstr>Слайд 3</vt:lpstr>
      <vt:lpstr>Слайд 4</vt:lpstr>
      <vt:lpstr>Слайд 5</vt:lpstr>
      <vt:lpstr> Продукты проекта: </vt:lpstr>
      <vt:lpstr>Прогнозируемые результаты</vt:lpstr>
      <vt:lpstr> Ресурсы реализации проекта </vt:lpstr>
      <vt:lpstr>В работе над проектом определены следующие принципы</vt:lpstr>
      <vt:lpstr>Слайд 10</vt:lpstr>
      <vt:lpstr>Первый этап- педагогическая диагностика</vt:lpstr>
      <vt:lpstr>Календарно-перспективный план взаимодействия взрослых и детей в пространстве  общения  и сотворчества</vt:lpstr>
      <vt:lpstr>Предметно-пространственная  развивающая среда </vt:lpstr>
      <vt:lpstr> Занятия по знакомству детей с русской народной культурой отличаются от традиционных, так как предполагают следующее. </vt:lpstr>
      <vt:lpstr>  Посещение этнографического центра   «Русская изба»  в Ново-Переделкино. Воспитанникам  предложили перенестись в далёкое прошлое и познакомиться с русской избой, с ее внутренним убранством  и  с бытом наших предков. Экскурсия прошла очень интересно и оставила много положительных впечатлений у детей, а главное, пробудила интерес к русским традициям и народной культуре.   </vt:lpstr>
      <vt:lpstr>     Творческие мастерские  </vt:lpstr>
      <vt:lpstr>Методы и приемы: </vt:lpstr>
      <vt:lpstr>  Игровая деятельность направлена на развитие познавательной активности. </vt:lpstr>
      <vt:lpstr>Слайд 19</vt:lpstr>
      <vt:lpstr>Слайд 20</vt:lpstr>
      <vt:lpstr>Слайд 21</vt:lpstr>
      <vt:lpstr>Оформляя народный календарь , дети знакомятся с приметами месяца, народными праздниками  и огромную радость им приносит подготовка к самому празднику. Подготовка к фольклорному празднику включает : знакомство с фольклорным музыкальным материалом, с историей праздника, обычаями и традициями , устным народным творчеством . </vt:lpstr>
      <vt:lpstr>Посиделки – данная форма организации помогает социализации детей, развивает этические и эстетические нормы, которые способствуют восприятию как должна протекать их взрослая жизнь. </vt:lpstr>
      <vt:lpstr>Тематические выставки </vt:lpstr>
      <vt:lpstr> Знакомство с различными видами и жанрами народного искусства. </vt:lpstr>
      <vt:lpstr>Слайд 26</vt:lpstr>
      <vt:lpstr>Заключение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и внедрение педагогического опыта «Приобщение детей старшего дошкольного возраста к истокам народной культуры средствами фольклора»</dc:title>
  <dc:creator>тимур</dc:creator>
  <cp:lastModifiedBy>*</cp:lastModifiedBy>
  <cp:revision>11</cp:revision>
  <dcterms:created xsi:type="dcterms:W3CDTF">2022-01-16T06:52:14Z</dcterms:created>
  <dcterms:modified xsi:type="dcterms:W3CDTF">2023-12-20T12:57:32Z</dcterms:modified>
</cp:coreProperties>
</file>